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21" r:id="rId2"/>
    <p:sldId id="322" r:id="rId3"/>
    <p:sldId id="323" r:id="rId4"/>
    <p:sldId id="324" r:id="rId5"/>
    <p:sldId id="325" r:id="rId6"/>
    <p:sldId id="318" r:id="rId7"/>
    <p:sldId id="263" r:id="rId8"/>
    <p:sldId id="326" r:id="rId9"/>
    <p:sldId id="267" r:id="rId10"/>
    <p:sldId id="327" r:id="rId11"/>
    <p:sldId id="328" r:id="rId12"/>
    <p:sldId id="258" r:id="rId13"/>
    <p:sldId id="270" r:id="rId14"/>
    <p:sldId id="271" r:id="rId15"/>
    <p:sldId id="272" r:id="rId16"/>
    <p:sldId id="260" r:id="rId17"/>
  </p:sldIdLst>
  <p:sldSz cx="12192000" cy="6858000"/>
  <p:notesSz cx="6858000" cy="9144000"/>
  <p:defaultTextStyle>
    <a:defPPr>
      <a:defRPr lang="es-419"/>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09B07"/>
    <a:srgbClr val="01753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69" d="100"/>
          <a:sy n="69" d="100"/>
        </p:scale>
        <p:origin x="738"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C24E062-AC4C-4312-B5D1-1B6DA2AA74C2}" type="doc">
      <dgm:prSet loTypeId="urn:microsoft.com/office/officeart/2005/8/layout/lProcess2" loCatId="list" qsTypeId="urn:microsoft.com/office/officeart/2005/8/quickstyle/simple1" qsCatId="simple" csTypeId="urn:microsoft.com/office/officeart/2005/8/colors/colorful5" csCatId="colorful" phldr="1"/>
      <dgm:spPr/>
      <dgm:t>
        <a:bodyPr/>
        <a:lstStyle/>
        <a:p>
          <a:endParaRPr lang="es-CO"/>
        </a:p>
      </dgm:t>
    </dgm:pt>
    <dgm:pt modelId="{47BEBB27-FA2B-4F40-ABF5-F16CD08A3EEC}">
      <dgm:prSet phldrT="[Texto]" custT="1"/>
      <dgm:spPr/>
      <dgm:t>
        <a:bodyPr/>
        <a:lstStyle/>
        <a:p>
          <a:r>
            <a:rPr lang="es-ES" sz="2000" b="1" i="0" kern="1200" dirty="0">
              <a:solidFill>
                <a:srgbClr val="333333"/>
              </a:solidFill>
              <a:latin typeface="Century Gothic" panose="020B0502020202020204" pitchFamily="34" charset="0"/>
              <a:ea typeface="+mn-ea"/>
              <a:cs typeface="+mn-cs"/>
            </a:rPr>
            <a:t>GEOMORFOLÓGICO</a:t>
          </a:r>
          <a:endParaRPr lang="es-CO" sz="2000" b="1" i="0" kern="1200" dirty="0">
            <a:solidFill>
              <a:srgbClr val="333333"/>
            </a:solidFill>
            <a:latin typeface="Century Gothic" panose="020B0502020202020204" pitchFamily="34" charset="0"/>
            <a:ea typeface="+mn-ea"/>
            <a:cs typeface="+mn-cs"/>
          </a:endParaRPr>
        </a:p>
      </dgm:t>
    </dgm:pt>
    <dgm:pt modelId="{A7D72BAA-E751-4D06-A83C-469C2EDD2CD1}" type="parTrans" cxnId="{753183B9-34A9-4285-B3DD-45413C75A5B1}">
      <dgm:prSet/>
      <dgm:spPr/>
      <dgm:t>
        <a:bodyPr/>
        <a:lstStyle/>
        <a:p>
          <a:endParaRPr lang="es-CO"/>
        </a:p>
      </dgm:t>
    </dgm:pt>
    <dgm:pt modelId="{2AB1E0D0-F789-46AD-8280-4ACCABC24AD0}" type="sibTrans" cxnId="{753183B9-34A9-4285-B3DD-45413C75A5B1}">
      <dgm:prSet/>
      <dgm:spPr/>
      <dgm:t>
        <a:bodyPr/>
        <a:lstStyle/>
        <a:p>
          <a:endParaRPr lang="es-CO"/>
        </a:p>
      </dgm:t>
    </dgm:pt>
    <dgm:pt modelId="{5ACDB337-B0E4-4168-B692-008B564FFBCC}">
      <dgm:prSet phldrT="[Texto]" custT="1"/>
      <dgm:spPr/>
      <dgm:t>
        <a:bodyPr/>
        <a:lstStyle/>
        <a:p>
          <a:pPr marL="0" indent="-228600" algn="ctr" defTabSz="914400" rtl="0" eaLnBrk="1" latinLnBrk="0" hangingPunct="1">
            <a:lnSpc>
              <a:spcPct val="90000"/>
            </a:lnSpc>
            <a:spcAft>
              <a:spcPts val="600"/>
            </a:spcAft>
            <a:buFont typeface="Arial" panose="020B0604020202020204" pitchFamily="34" charset="0"/>
            <a:buChar char="•"/>
          </a:pPr>
          <a:r>
            <a:rPr lang="es-ES" sz="1400" kern="1200" dirty="0">
              <a:solidFill>
                <a:srgbClr val="333333"/>
              </a:solidFill>
              <a:latin typeface="Century Gothic" panose="020B0502020202020204" pitchFamily="34" charset="0"/>
              <a:ea typeface="+mn-ea"/>
              <a:cs typeface="+mn-cs"/>
            </a:rPr>
            <a:t>Geoformas y procesos morfodinámicos asociados al flujo y almacenamiento temporal de aguas y sedimentos, ajuste de la forma del cauce y sus patrones de alineamiento. </a:t>
          </a:r>
          <a:endParaRPr lang="es-CO" sz="1400" kern="1200" dirty="0">
            <a:solidFill>
              <a:srgbClr val="333333"/>
            </a:solidFill>
            <a:latin typeface="Century Gothic" panose="020B0502020202020204" pitchFamily="34" charset="0"/>
            <a:ea typeface="+mn-ea"/>
            <a:cs typeface="+mn-cs"/>
          </a:endParaRPr>
        </a:p>
      </dgm:t>
    </dgm:pt>
    <dgm:pt modelId="{8ABC5F36-C9E5-4B40-88B5-88F50B91143C}" type="parTrans" cxnId="{A36F97AF-E032-4F76-8784-587B08882EB7}">
      <dgm:prSet/>
      <dgm:spPr/>
      <dgm:t>
        <a:bodyPr/>
        <a:lstStyle/>
        <a:p>
          <a:endParaRPr lang="es-CO"/>
        </a:p>
      </dgm:t>
    </dgm:pt>
    <dgm:pt modelId="{8465B7BB-FEAC-4879-92E6-CEA1F1796CE4}" type="sibTrans" cxnId="{A36F97AF-E032-4F76-8784-587B08882EB7}">
      <dgm:prSet/>
      <dgm:spPr/>
      <dgm:t>
        <a:bodyPr/>
        <a:lstStyle/>
        <a:p>
          <a:endParaRPr lang="es-CO"/>
        </a:p>
      </dgm:t>
    </dgm:pt>
    <dgm:pt modelId="{91F845C0-CC00-4C86-9B3E-A2F14B864C46}">
      <dgm:prSet phldrT="[Texto]" custT="1"/>
      <dgm:spPr/>
      <dgm:t>
        <a:bodyPr/>
        <a:lstStyle/>
        <a:p>
          <a:r>
            <a:rPr lang="es-ES" sz="2000" b="1" dirty="0">
              <a:latin typeface="Century Gothic" panose="020B0502020202020204" pitchFamily="34" charset="0"/>
            </a:rPr>
            <a:t>HIDROLOGICO</a:t>
          </a:r>
          <a:endParaRPr lang="es-CO" sz="2000" b="1" dirty="0">
            <a:latin typeface="Century Gothic" panose="020B0502020202020204" pitchFamily="34" charset="0"/>
          </a:endParaRPr>
        </a:p>
      </dgm:t>
    </dgm:pt>
    <dgm:pt modelId="{866C48A5-05BD-47E1-9C7E-6EF20EE922D2}" type="parTrans" cxnId="{FF794B56-EE7F-4E8A-AD51-8B60353C9743}">
      <dgm:prSet/>
      <dgm:spPr/>
      <dgm:t>
        <a:bodyPr/>
        <a:lstStyle/>
        <a:p>
          <a:endParaRPr lang="es-CO"/>
        </a:p>
      </dgm:t>
    </dgm:pt>
    <dgm:pt modelId="{78859CA9-873A-4CEC-9C0D-E458AB49BC4C}" type="sibTrans" cxnId="{FF794B56-EE7F-4E8A-AD51-8B60353C9743}">
      <dgm:prSet/>
      <dgm:spPr/>
      <dgm:t>
        <a:bodyPr/>
        <a:lstStyle/>
        <a:p>
          <a:endParaRPr lang="es-CO"/>
        </a:p>
      </dgm:t>
    </dgm:pt>
    <dgm:pt modelId="{00065424-1F59-4449-8791-4A3CBDC46F08}">
      <dgm:prSet phldrT="[Texto]" custT="1"/>
      <dgm:spPr/>
      <dgm:t>
        <a:bodyPr/>
        <a:lstStyle/>
        <a:p>
          <a:pPr marL="0" lvl="0" indent="-228600" algn="ctr" defTabSz="914400" rtl="0" eaLnBrk="1" latinLnBrk="0" hangingPunct="1">
            <a:lnSpc>
              <a:spcPct val="90000"/>
            </a:lnSpc>
            <a:spcBef>
              <a:spcPct val="0"/>
            </a:spcBef>
            <a:spcAft>
              <a:spcPts val="600"/>
            </a:spcAft>
            <a:buFont typeface="Arial" panose="020B0604020202020204" pitchFamily="34" charset="0"/>
            <a:buNone/>
          </a:pPr>
          <a:r>
            <a:rPr lang="es-ES" sz="1400" kern="1200" dirty="0">
              <a:solidFill>
                <a:srgbClr val="333333"/>
              </a:solidFill>
              <a:latin typeface="Century Gothic" panose="020B0502020202020204" pitchFamily="34" charset="0"/>
              <a:ea typeface="+mn-ea"/>
              <a:cs typeface="+mn-cs"/>
            </a:rPr>
            <a:t>Dinámica de los flujos de agua (y con ellos los de sedimentos y nutrientes), a lo largo de la red de drenaje de la cuenca hidrográfica. </a:t>
          </a:r>
          <a:endParaRPr lang="es-CO" sz="1400" kern="1200" dirty="0">
            <a:solidFill>
              <a:srgbClr val="333333"/>
            </a:solidFill>
            <a:latin typeface="Century Gothic" panose="020B0502020202020204" pitchFamily="34" charset="0"/>
            <a:ea typeface="+mn-ea"/>
            <a:cs typeface="+mn-cs"/>
          </a:endParaRPr>
        </a:p>
      </dgm:t>
    </dgm:pt>
    <dgm:pt modelId="{0632104A-668F-4E7A-9C5A-472B4B798D82}" type="parTrans" cxnId="{87E55185-6BB9-4522-BCC8-E4594BFF07EF}">
      <dgm:prSet/>
      <dgm:spPr/>
      <dgm:t>
        <a:bodyPr/>
        <a:lstStyle/>
        <a:p>
          <a:endParaRPr lang="es-CO"/>
        </a:p>
      </dgm:t>
    </dgm:pt>
    <dgm:pt modelId="{1968E9CC-6ED9-49A6-97DC-88949E1967C9}" type="sibTrans" cxnId="{87E55185-6BB9-4522-BCC8-E4594BFF07EF}">
      <dgm:prSet/>
      <dgm:spPr/>
      <dgm:t>
        <a:bodyPr/>
        <a:lstStyle/>
        <a:p>
          <a:endParaRPr lang="es-CO"/>
        </a:p>
      </dgm:t>
    </dgm:pt>
    <dgm:pt modelId="{3DC169A8-E24F-48B6-B4F0-1CB0CFC0F9EF}">
      <dgm:prSet phldrT="[Texto]" custT="1"/>
      <dgm:spPr/>
      <dgm:t>
        <a:bodyPr/>
        <a:lstStyle/>
        <a:p>
          <a:r>
            <a:rPr lang="es-ES" sz="2000" b="1" dirty="0">
              <a:latin typeface="Century Gothic" panose="020B0502020202020204" pitchFamily="34" charset="0"/>
            </a:rPr>
            <a:t>ECOSISTÉMICO</a:t>
          </a:r>
          <a:endParaRPr lang="es-CO" sz="2000" b="1" dirty="0">
            <a:latin typeface="Century Gothic" panose="020B0502020202020204" pitchFamily="34" charset="0"/>
          </a:endParaRPr>
        </a:p>
      </dgm:t>
    </dgm:pt>
    <dgm:pt modelId="{7E03A105-1025-4256-A70F-833FDD1CB2EC}" type="parTrans" cxnId="{557A9086-2A05-44FD-8DAC-65AA69A02AEB}">
      <dgm:prSet/>
      <dgm:spPr/>
      <dgm:t>
        <a:bodyPr/>
        <a:lstStyle/>
        <a:p>
          <a:endParaRPr lang="es-CO"/>
        </a:p>
      </dgm:t>
    </dgm:pt>
    <dgm:pt modelId="{D98B10EB-85FB-4B27-A279-634A6297AE70}" type="sibTrans" cxnId="{557A9086-2A05-44FD-8DAC-65AA69A02AEB}">
      <dgm:prSet/>
      <dgm:spPr/>
      <dgm:t>
        <a:bodyPr/>
        <a:lstStyle/>
        <a:p>
          <a:endParaRPr lang="es-CO"/>
        </a:p>
      </dgm:t>
    </dgm:pt>
    <dgm:pt modelId="{D5ADF0CD-16D5-4C5C-BA1B-4DA1CBDC822D}">
      <dgm:prSet phldrT="[Texto]" custT="1"/>
      <dgm:spPr/>
      <dgm:t>
        <a:bodyPr/>
        <a:lstStyle/>
        <a:p>
          <a:pPr marL="0" lvl="0" indent="-228600" algn="ctr" defTabSz="914400" rtl="0" eaLnBrk="1" latinLnBrk="0" hangingPunct="1">
            <a:lnSpc>
              <a:spcPct val="90000"/>
            </a:lnSpc>
            <a:spcBef>
              <a:spcPct val="0"/>
            </a:spcBef>
            <a:spcAft>
              <a:spcPts val="600"/>
            </a:spcAft>
            <a:buFont typeface="Arial" panose="020B0604020202020204" pitchFamily="34" charset="0"/>
            <a:buNone/>
          </a:pPr>
          <a:r>
            <a:rPr lang="es-ES" sz="1400" kern="1200" dirty="0">
              <a:solidFill>
                <a:srgbClr val="333333"/>
              </a:solidFill>
              <a:latin typeface="Century Gothic" panose="020B0502020202020204" pitchFamily="34" charset="0"/>
              <a:ea typeface="+mn-ea"/>
              <a:cs typeface="+mn-cs"/>
            </a:rPr>
            <a:t>Papel de la vegetación de ribera en las condiciones microclimáticas y las condiciones de hábitat en los cuerpos de agua, corredor biológico, filtro de contaminantes que por escorrentía podrían llegar al cuerpo de agua estabilidad de las orillas del cuerpo de agua  entre otras.  </a:t>
          </a:r>
          <a:endParaRPr lang="es-CO" sz="1400" kern="1200" dirty="0">
            <a:solidFill>
              <a:srgbClr val="333333"/>
            </a:solidFill>
            <a:latin typeface="Century Gothic" panose="020B0502020202020204" pitchFamily="34" charset="0"/>
            <a:ea typeface="+mn-ea"/>
            <a:cs typeface="+mn-cs"/>
          </a:endParaRPr>
        </a:p>
      </dgm:t>
    </dgm:pt>
    <dgm:pt modelId="{5ACA77AA-D076-4BD1-8384-5E2993C200B4}" type="parTrans" cxnId="{8AD841BA-7974-40E0-B2EF-51AD0CBAA000}">
      <dgm:prSet/>
      <dgm:spPr/>
      <dgm:t>
        <a:bodyPr/>
        <a:lstStyle/>
        <a:p>
          <a:endParaRPr lang="es-CO"/>
        </a:p>
      </dgm:t>
    </dgm:pt>
    <dgm:pt modelId="{D4911F0B-7DBC-47CF-913E-F7C39DD4232C}" type="sibTrans" cxnId="{8AD841BA-7974-40E0-B2EF-51AD0CBAA000}">
      <dgm:prSet/>
      <dgm:spPr/>
      <dgm:t>
        <a:bodyPr/>
        <a:lstStyle/>
        <a:p>
          <a:endParaRPr lang="es-CO"/>
        </a:p>
      </dgm:t>
    </dgm:pt>
    <dgm:pt modelId="{7F0516A7-06D8-43A8-8E1D-61FD079BB990}" type="pres">
      <dgm:prSet presAssocID="{8C24E062-AC4C-4312-B5D1-1B6DA2AA74C2}" presName="theList" presStyleCnt="0">
        <dgm:presLayoutVars>
          <dgm:dir/>
          <dgm:animLvl val="lvl"/>
          <dgm:resizeHandles val="exact"/>
        </dgm:presLayoutVars>
      </dgm:prSet>
      <dgm:spPr/>
    </dgm:pt>
    <dgm:pt modelId="{8D92EF0E-BD1B-49E8-BE70-372B332EBEB0}" type="pres">
      <dgm:prSet presAssocID="{47BEBB27-FA2B-4F40-ABF5-F16CD08A3EEC}" presName="compNode" presStyleCnt="0"/>
      <dgm:spPr/>
    </dgm:pt>
    <dgm:pt modelId="{9B806E27-3D17-4218-9B8E-D95269D3C827}" type="pres">
      <dgm:prSet presAssocID="{47BEBB27-FA2B-4F40-ABF5-F16CD08A3EEC}" presName="aNode" presStyleLbl="bgShp" presStyleIdx="0" presStyleCnt="3" custLinFactNeighborX="7130" custLinFactNeighborY="-1567"/>
      <dgm:spPr/>
    </dgm:pt>
    <dgm:pt modelId="{9C663F4F-6CAD-46B5-AB9E-CC612EFCBBEB}" type="pres">
      <dgm:prSet presAssocID="{47BEBB27-FA2B-4F40-ABF5-F16CD08A3EEC}" presName="textNode" presStyleLbl="bgShp" presStyleIdx="0" presStyleCnt="3"/>
      <dgm:spPr/>
    </dgm:pt>
    <dgm:pt modelId="{BFC0BC8B-5E44-4582-8D18-F561EE9AF4DE}" type="pres">
      <dgm:prSet presAssocID="{47BEBB27-FA2B-4F40-ABF5-F16CD08A3EEC}" presName="compChildNode" presStyleCnt="0"/>
      <dgm:spPr/>
    </dgm:pt>
    <dgm:pt modelId="{45A031AA-7A6E-47E6-B000-5BFB03AA0CB2}" type="pres">
      <dgm:prSet presAssocID="{47BEBB27-FA2B-4F40-ABF5-F16CD08A3EEC}" presName="theInnerList" presStyleCnt="0"/>
      <dgm:spPr/>
    </dgm:pt>
    <dgm:pt modelId="{E157F96C-DDD5-4A0B-8940-199FA95E2E86}" type="pres">
      <dgm:prSet presAssocID="{5ACDB337-B0E4-4168-B692-008B564FFBCC}" presName="childNode" presStyleLbl="node1" presStyleIdx="0" presStyleCnt="3" custScaleY="109857" custLinFactNeighborX="14501" custLinFactNeighborY="-7108">
        <dgm:presLayoutVars>
          <dgm:bulletEnabled val="1"/>
        </dgm:presLayoutVars>
      </dgm:prSet>
      <dgm:spPr/>
    </dgm:pt>
    <dgm:pt modelId="{A4B1CD14-513E-4BD0-B5D1-220949E0312F}" type="pres">
      <dgm:prSet presAssocID="{47BEBB27-FA2B-4F40-ABF5-F16CD08A3EEC}" presName="aSpace" presStyleCnt="0"/>
      <dgm:spPr/>
    </dgm:pt>
    <dgm:pt modelId="{7A5BA000-2D63-4847-8A1E-F5EB9D8FC77E}" type="pres">
      <dgm:prSet presAssocID="{91F845C0-CC00-4C86-9B3E-A2F14B864C46}" presName="compNode" presStyleCnt="0"/>
      <dgm:spPr/>
    </dgm:pt>
    <dgm:pt modelId="{75537A67-F81A-4399-B9CB-5EE0CF4D196A}" type="pres">
      <dgm:prSet presAssocID="{91F845C0-CC00-4C86-9B3E-A2F14B864C46}" presName="aNode" presStyleLbl="bgShp" presStyleIdx="1" presStyleCnt="3"/>
      <dgm:spPr/>
    </dgm:pt>
    <dgm:pt modelId="{81E260D5-E05F-49B9-8BE3-9A6F5AA31029}" type="pres">
      <dgm:prSet presAssocID="{91F845C0-CC00-4C86-9B3E-A2F14B864C46}" presName="textNode" presStyleLbl="bgShp" presStyleIdx="1" presStyleCnt="3"/>
      <dgm:spPr/>
    </dgm:pt>
    <dgm:pt modelId="{EB486786-646D-4933-9C63-E0B5829BC457}" type="pres">
      <dgm:prSet presAssocID="{91F845C0-CC00-4C86-9B3E-A2F14B864C46}" presName="compChildNode" presStyleCnt="0"/>
      <dgm:spPr/>
    </dgm:pt>
    <dgm:pt modelId="{FD2FE4B8-E742-494A-B956-B352401F47CE}" type="pres">
      <dgm:prSet presAssocID="{91F845C0-CC00-4C86-9B3E-A2F14B864C46}" presName="theInnerList" presStyleCnt="0"/>
      <dgm:spPr/>
    </dgm:pt>
    <dgm:pt modelId="{C810C09B-8D56-4D7D-93D5-6A1CAF307D78}" type="pres">
      <dgm:prSet presAssocID="{00065424-1F59-4449-8791-4A3CBDC46F08}" presName="childNode" presStyleLbl="node1" presStyleIdx="1" presStyleCnt="3" custLinFactNeighborX="0" custLinFactNeighborY="-2233">
        <dgm:presLayoutVars>
          <dgm:bulletEnabled val="1"/>
        </dgm:presLayoutVars>
      </dgm:prSet>
      <dgm:spPr/>
    </dgm:pt>
    <dgm:pt modelId="{EE6A574F-E7F8-4F5D-AB5A-C9DA786FBC9C}" type="pres">
      <dgm:prSet presAssocID="{91F845C0-CC00-4C86-9B3E-A2F14B864C46}" presName="aSpace" presStyleCnt="0"/>
      <dgm:spPr/>
    </dgm:pt>
    <dgm:pt modelId="{EEAB1BDE-E1E3-4848-8091-277B03A0A60B}" type="pres">
      <dgm:prSet presAssocID="{3DC169A8-E24F-48B6-B4F0-1CB0CFC0F9EF}" presName="compNode" presStyleCnt="0"/>
      <dgm:spPr/>
    </dgm:pt>
    <dgm:pt modelId="{F5E76FD3-AE36-4D0D-A95B-C5777492A930}" type="pres">
      <dgm:prSet presAssocID="{3DC169A8-E24F-48B6-B4F0-1CB0CFC0F9EF}" presName="aNode" presStyleLbl="bgShp" presStyleIdx="2" presStyleCnt="3"/>
      <dgm:spPr/>
    </dgm:pt>
    <dgm:pt modelId="{D71AF970-2B79-4F35-978B-D522765D7B5A}" type="pres">
      <dgm:prSet presAssocID="{3DC169A8-E24F-48B6-B4F0-1CB0CFC0F9EF}" presName="textNode" presStyleLbl="bgShp" presStyleIdx="2" presStyleCnt="3"/>
      <dgm:spPr/>
    </dgm:pt>
    <dgm:pt modelId="{FA8E397C-CA86-47D8-A7E9-C680D5E1C67F}" type="pres">
      <dgm:prSet presAssocID="{3DC169A8-E24F-48B6-B4F0-1CB0CFC0F9EF}" presName="compChildNode" presStyleCnt="0"/>
      <dgm:spPr/>
    </dgm:pt>
    <dgm:pt modelId="{46679FA8-1C23-4543-A5E3-29F86FDCA480}" type="pres">
      <dgm:prSet presAssocID="{3DC169A8-E24F-48B6-B4F0-1CB0CFC0F9EF}" presName="theInnerList" presStyleCnt="0"/>
      <dgm:spPr/>
    </dgm:pt>
    <dgm:pt modelId="{D1245E8F-FBDF-4B8F-9D95-B1245E488224}" type="pres">
      <dgm:prSet presAssocID="{D5ADF0CD-16D5-4C5C-BA1B-4DA1CBDC822D}" presName="childNode" presStyleLbl="node1" presStyleIdx="2" presStyleCnt="3">
        <dgm:presLayoutVars>
          <dgm:bulletEnabled val="1"/>
        </dgm:presLayoutVars>
      </dgm:prSet>
      <dgm:spPr/>
    </dgm:pt>
  </dgm:ptLst>
  <dgm:cxnLst>
    <dgm:cxn modelId="{E39DD338-16B9-4F2C-9C68-041B2D3DF214}" type="presOf" srcId="{5ACDB337-B0E4-4168-B692-008B564FFBCC}" destId="{E157F96C-DDD5-4A0B-8940-199FA95E2E86}" srcOrd="0" destOrd="0" presId="urn:microsoft.com/office/officeart/2005/8/layout/lProcess2"/>
    <dgm:cxn modelId="{4B50E03B-E542-4CE3-BF5F-A9DEC574B10F}" type="presOf" srcId="{47BEBB27-FA2B-4F40-ABF5-F16CD08A3EEC}" destId="{9B806E27-3D17-4218-9B8E-D95269D3C827}" srcOrd="0" destOrd="0" presId="urn:microsoft.com/office/officeart/2005/8/layout/lProcess2"/>
    <dgm:cxn modelId="{BF1C2142-161C-4577-9522-BD4588AB8B1A}" type="presOf" srcId="{3DC169A8-E24F-48B6-B4F0-1CB0CFC0F9EF}" destId="{F5E76FD3-AE36-4D0D-A95B-C5777492A930}" srcOrd="0" destOrd="0" presId="urn:microsoft.com/office/officeart/2005/8/layout/lProcess2"/>
    <dgm:cxn modelId="{821FB549-0466-4161-88EC-1470CA97AEB8}" type="presOf" srcId="{D5ADF0CD-16D5-4C5C-BA1B-4DA1CBDC822D}" destId="{D1245E8F-FBDF-4B8F-9D95-B1245E488224}" srcOrd="0" destOrd="0" presId="urn:microsoft.com/office/officeart/2005/8/layout/lProcess2"/>
    <dgm:cxn modelId="{B8DA2C53-F9C1-4A28-80E3-93A7A4E469A2}" type="presOf" srcId="{91F845C0-CC00-4C86-9B3E-A2F14B864C46}" destId="{81E260D5-E05F-49B9-8BE3-9A6F5AA31029}" srcOrd="1" destOrd="0" presId="urn:microsoft.com/office/officeart/2005/8/layout/lProcess2"/>
    <dgm:cxn modelId="{CB990B56-45EE-49D6-B559-FE87E86F39BA}" type="presOf" srcId="{91F845C0-CC00-4C86-9B3E-A2F14B864C46}" destId="{75537A67-F81A-4399-B9CB-5EE0CF4D196A}" srcOrd="0" destOrd="0" presId="urn:microsoft.com/office/officeart/2005/8/layout/lProcess2"/>
    <dgm:cxn modelId="{FF794B56-EE7F-4E8A-AD51-8B60353C9743}" srcId="{8C24E062-AC4C-4312-B5D1-1B6DA2AA74C2}" destId="{91F845C0-CC00-4C86-9B3E-A2F14B864C46}" srcOrd="1" destOrd="0" parTransId="{866C48A5-05BD-47E1-9C7E-6EF20EE922D2}" sibTransId="{78859CA9-873A-4CEC-9C0D-E458AB49BC4C}"/>
    <dgm:cxn modelId="{87E55185-6BB9-4522-BCC8-E4594BFF07EF}" srcId="{91F845C0-CC00-4C86-9B3E-A2F14B864C46}" destId="{00065424-1F59-4449-8791-4A3CBDC46F08}" srcOrd="0" destOrd="0" parTransId="{0632104A-668F-4E7A-9C5A-472B4B798D82}" sibTransId="{1968E9CC-6ED9-49A6-97DC-88949E1967C9}"/>
    <dgm:cxn modelId="{557A9086-2A05-44FD-8DAC-65AA69A02AEB}" srcId="{8C24E062-AC4C-4312-B5D1-1B6DA2AA74C2}" destId="{3DC169A8-E24F-48B6-B4F0-1CB0CFC0F9EF}" srcOrd="2" destOrd="0" parTransId="{7E03A105-1025-4256-A70F-833FDD1CB2EC}" sibTransId="{D98B10EB-85FB-4B27-A279-634A6297AE70}"/>
    <dgm:cxn modelId="{F8B47090-20C7-489B-97B7-46E153BF9C47}" type="presOf" srcId="{00065424-1F59-4449-8791-4A3CBDC46F08}" destId="{C810C09B-8D56-4D7D-93D5-6A1CAF307D78}" srcOrd="0" destOrd="0" presId="urn:microsoft.com/office/officeart/2005/8/layout/lProcess2"/>
    <dgm:cxn modelId="{A36F97AF-E032-4F76-8784-587B08882EB7}" srcId="{47BEBB27-FA2B-4F40-ABF5-F16CD08A3EEC}" destId="{5ACDB337-B0E4-4168-B692-008B564FFBCC}" srcOrd="0" destOrd="0" parTransId="{8ABC5F36-C9E5-4B40-88B5-88F50B91143C}" sibTransId="{8465B7BB-FEAC-4879-92E6-CEA1F1796CE4}"/>
    <dgm:cxn modelId="{9DC19EB1-480D-4857-8562-551052E5516C}" type="presOf" srcId="{47BEBB27-FA2B-4F40-ABF5-F16CD08A3EEC}" destId="{9C663F4F-6CAD-46B5-AB9E-CC612EFCBBEB}" srcOrd="1" destOrd="0" presId="urn:microsoft.com/office/officeart/2005/8/layout/lProcess2"/>
    <dgm:cxn modelId="{753183B9-34A9-4285-B3DD-45413C75A5B1}" srcId="{8C24E062-AC4C-4312-B5D1-1B6DA2AA74C2}" destId="{47BEBB27-FA2B-4F40-ABF5-F16CD08A3EEC}" srcOrd="0" destOrd="0" parTransId="{A7D72BAA-E751-4D06-A83C-469C2EDD2CD1}" sibTransId="{2AB1E0D0-F789-46AD-8280-4ACCABC24AD0}"/>
    <dgm:cxn modelId="{8AD841BA-7974-40E0-B2EF-51AD0CBAA000}" srcId="{3DC169A8-E24F-48B6-B4F0-1CB0CFC0F9EF}" destId="{D5ADF0CD-16D5-4C5C-BA1B-4DA1CBDC822D}" srcOrd="0" destOrd="0" parTransId="{5ACA77AA-D076-4BD1-8384-5E2993C200B4}" sibTransId="{D4911F0B-7DBC-47CF-913E-F7C39DD4232C}"/>
    <dgm:cxn modelId="{DFBD56C8-7516-4CFD-BAF2-F534933AE200}" type="presOf" srcId="{8C24E062-AC4C-4312-B5D1-1B6DA2AA74C2}" destId="{7F0516A7-06D8-43A8-8E1D-61FD079BB990}" srcOrd="0" destOrd="0" presId="urn:microsoft.com/office/officeart/2005/8/layout/lProcess2"/>
    <dgm:cxn modelId="{3EC3CBCF-2B52-4C5B-B9AC-3A86E8C15E88}" type="presOf" srcId="{3DC169A8-E24F-48B6-B4F0-1CB0CFC0F9EF}" destId="{D71AF970-2B79-4F35-978B-D522765D7B5A}" srcOrd="1" destOrd="0" presId="urn:microsoft.com/office/officeart/2005/8/layout/lProcess2"/>
    <dgm:cxn modelId="{848F8EED-3D2C-4A8B-A6AA-EDFA86B4F543}" type="presParOf" srcId="{7F0516A7-06D8-43A8-8E1D-61FD079BB990}" destId="{8D92EF0E-BD1B-49E8-BE70-372B332EBEB0}" srcOrd="0" destOrd="0" presId="urn:microsoft.com/office/officeart/2005/8/layout/lProcess2"/>
    <dgm:cxn modelId="{1D762B90-355E-421A-8D9D-069C60F6D40E}" type="presParOf" srcId="{8D92EF0E-BD1B-49E8-BE70-372B332EBEB0}" destId="{9B806E27-3D17-4218-9B8E-D95269D3C827}" srcOrd="0" destOrd="0" presId="urn:microsoft.com/office/officeart/2005/8/layout/lProcess2"/>
    <dgm:cxn modelId="{916DB7BC-F6BA-4D76-9DD9-4758E32D0B8D}" type="presParOf" srcId="{8D92EF0E-BD1B-49E8-BE70-372B332EBEB0}" destId="{9C663F4F-6CAD-46B5-AB9E-CC612EFCBBEB}" srcOrd="1" destOrd="0" presId="urn:microsoft.com/office/officeart/2005/8/layout/lProcess2"/>
    <dgm:cxn modelId="{9A4DCB42-14F8-45D3-9627-7BBE3981D1B5}" type="presParOf" srcId="{8D92EF0E-BD1B-49E8-BE70-372B332EBEB0}" destId="{BFC0BC8B-5E44-4582-8D18-F561EE9AF4DE}" srcOrd="2" destOrd="0" presId="urn:microsoft.com/office/officeart/2005/8/layout/lProcess2"/>
    <dgm:cxn modelId="{D3E0F5EF-E8F4-4AD4-BCC6-59D33C21CF74}" type="presParOf" srcId="{BFC0BC8B-5E44-4582-8D18-F561EE9AF4DE}" destId="{45A031AA-7A6E-47E6-B000-5BFB03AA0CB2}" srcOrd="0" destOrd="0" presId="urn:microsoft.com/office/officeart/2005/8/layout/lProcess2"/>
    <dgm:cxn modelId="{7D500C36-0171-4B8B-970A-6BED17F1220A}" type="presParOf" srcId="{45A031AA-7A6E-47E6-B000-5BFB03AA0CB2}" destId="{E157F96C-DDD5-4A0B-8940-199FA95E2E86}" srcOrd="0" destOrd="0" presId="urn:microsoft.com/office/officeart/2005/8/layout/lProcess2"/>
    <dgm:cxn modelId="{9F4217FF-52B5-47C3-BBE2-570414CB82E5}" type="presParOf" srcId="{7F0516A7-06D8-43A8-8E1D-61FD079BB990}" destId="{A4B1CD14-513E-4BD0-B5D1-220949E0312F}" srcOrd="1" destOrd="0" presId="urn:microsoft.com/office/officeart/2005/8/layout/lProcess2"/>
    <dgm:cxn modelId="{29874C0D-0CEF-4C61-88E2-F94ECD6B06E4}" type="presParOf" srcId="{7F0516A7-06D8-43A8-8E1D-61FD079BB990}" destId="{7A5BA000-2D63-4847-8A1E-F5EB9D8FC77E}" srcOrd="2" destOrd="0" presId="urn:microsoft.com/office/officeart/2005/8/layout/lProcess2"/>
    <dgm:cxn modelId="{E8E1A0C0-7F0D-4B38-A943-DD0ED3C3AAD2}" type="presParOf" srcId="{7A5BA000-2D63-4847-8A1E-F5EB9D8FC77E}" destId="{75537A67-F81A-4399-B9CB-5EE0CF4D196A}" srcOrd="0" destOrd="0" presId="urn:microsoft.com/office/officeart/2005/8/layout/lProcess2"/>
    <dgm:cxn modelId="{CA7EFEC1-42CF-4F80-B90A-E67E3DB71069}" type="presParOf" srcId="{7A5BA000-2D63-4847-8A1E-F5EB9D8FC77E}" destId="{81E260D5-E05F-49B9-8BE3-9A6F5AA31029}" srcOrd="1" destOrd="0" presId="urn:microsoft.com/office/officeart/2005/8/layout/lProcess2"/>
    <dgm:cxn modelId="{6377C0CE-4C77-4EB6-BB4D-8D0EBFE40FF4}" type="presParOf" srcId="{7A5BA000-2D63-4847-8A1E-F5EB9D8FC77E}" destId="{EB486786-646D-4933-9C63-E0B5829BC457}" srcOrd="2" destOrd="0" presId="urn:microsoft.com/office/officeart/2005/8/layout/lProcess2"/>
    <dgm:cxn modelId="{389A988D-0C18-49C4-A9D3-40837BF92C9F}" type="presParOf" srcId="{EB486786-646D-4933-9C63-E0B5829BC457}" destId="{FD2FE4B8-E742-494A-B956-B352401F47CE}" srcOrd="0" destOrd="0" presId="urn:microsoft.com/office/officeart/2005/8/layout/lProcess2"/>
    <dgm:cxn modelId="{4FC65EAD-B23E-4F9B-BE2D-0E2A38873D56}" type="presParOf" srcId="{FD2FE4B8-E742-494A-B956-B352401F47CE}" destId="{C810C09B-8D56-4D7D-93D5-6A1CAF307D78}" srcOrd="0" destOrd="0" presId="urn:microsoft.com/office/officeart/2005/8/layout/lProcess2"/>
    <dgm:cxn modelId="{D009EEDC-1A60-42E1-A355-D9A7A00502C9}" type="presParOf" srcId="{7F0516A7-06D8-43A8-8E1D-61FD079BB990}" destId="{EE6A574F-E7F8-4F5D-AB5A-C9DA786FBC9C}" srcOrd="3" destOrd="0" presId="urn:microsoft.com/office/officeart/2005/8/layout/lProcess2"/>
    <dgm:cxn modelId="{7F642A80-AC07-40CF-85ED-EAC6A2535EE8}" type="presParOf" srcId="{7F0516A7-06D8-43A8-8E1D-61FD079BB990}" destId="{EEAB1BDE-E1E3-4848-8091-277B03A0A60B}" srcOrd="4" destOrd="0" presId="urn:microsoft.com/office/officeart/2005/8/layout/lProcess2"/>
    <dgm:cxn modelId="{225FEE55-2BD0-4F1F-A583-7CFD5B6A6FFA}" type="presParOf" srcId="{EEAB1BDE-E1E3-4848-8091-277B03A0A60B}" destId="{F5E76FD3-AE36-4D0D-A95B-C5777492A930}" srcOrd="0" destOrd="0" presId="urn:microsoft.com/office/officeart/2005/8/layout/lProcess2"/>
    <dgm:cxn modelId="{B05B220E-A5CE-40A8-86B4-65C55EB2DB4A}" type="presParOf" srcId="{EEAB1BDE-E1E3-4848-8091-277B03A0A60B}" destId="{D71AF970-2B79-4F35-978B-D522765D7B5A}" srcOrd="1" destOrd="0" presId="urn:microsoft.com/office/officeart/2005/8/layout/lProcess2"/>
    <dgm:cxn modelId="{54011A59-DA68-4700-AEED-7D7E25C7AEB5}" type="presParOf" srcId="{EEAB1BDE-E1E3-4848-8091-277B03A0A60B}" destId="{FA8E397C-CA86-47D8-A7E9-C680D5E1C67F}" srcOrd="2" destOrd="0" presId="urn:microsoft.com/office/officeart/2005/8/layout/lProcess2"/>
    <dgm:cxn modelId="{577AAC0B-C2CE-47A5-B895-C546A9CD73C3}" type="presParOf" srcId="{FA8E397C-CA86-47D8-A7E9-C680D5E1C67F}" destId="{46679FA8-1C23-4543-A5E3-29F86FDCA480}" srcOrd="0" destOrd="0" presId="urn:microsoft.com/office/officeart/2005/8/layout/lProcess2"/>
    <dgm:cxn modelId="{A4080F35-B815-4B05-AACC-B9CEDDBE14D7}" type="presParOf" srcId="{46679FA8-1C23-4543-A5E3-29F86FDCA480}" destId="{D1245E8F-FBDF-4B8F-9D95-B1245E488224}" srcOrd="0"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F5AAF29-4281-4B05-935D-045BBDFA303A}"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s-CO"/>
        </a:p>
      </dgm:t>
    </dgm:pt>
    <dgm:pt modelId="{B37ABBCE-314E-4239-9AA0-B2E5CFFA7FE1}">
      <dgm:prSet custT="1"/>
      <dgm:spPr>
        <a:solidFill>
          <a:schemeClr val="accent6">
            <a:lumMod val="75000"/>
          </a:schemeClr>
        </a:solidFill>
      </dgm:spPr>
      <dgm:t>
        <a:bodyPr/>
        <a:lstStyle/>
        <a:p>
          <a:pPr algn="ctr"/>
          <a:r>
            <a:rPr lang="es-CO" sz="2000" b="1" dirty="0">
              <a:latin typeface="Century Gothic" panose="020B0502020202020204" pitchFamily="34" charset="0"/>
            </a:rPr>
            <a:t>FASE </a:t>
          </a:r>
          <a:r>
            <a:rPr lang="en-US" sz="2000" b="1" dirty="0">
              <a:latin typeface="Century Gothic" panose="020B0502020202020204" pitchFamily="34" charset="0"/>
            </a:rPr>
            <a:t>0. ALISTAMIENTO </a:t>
          </a:r>
          <a:endParaRPr lang="es-CO" sz="2000" dirty="0">
            <a:latin typeface="Century Gothic" panose="020B0502020202020204" pitchFamily="34" charset="0"/>
          </a:endParaRPr>
        </a:p>
      </dgm:t>
    </dgm:pt>
    <dgm:pt modelId="{9A6FC978-69F9-43EB-99E6-30C99128BA1F}" type="parTrans" cxnId="{DEF84442-0384-4533-A354-3EA4156946FB}">
      <dgm:prSet/>
      <dgm:spPr/>
      <dgm:t>
        <a:bodyPr/>
        <a:lstStyle/>
        <a:p>
          <a:endParaRPr lang="es-CO"/>
        </a:p>
      </dgm:t>
    </dgm:pt>
    <dgm:pt modelId="{8FF1863C-B366-4AF0-8BB2-DD1D14024802}" type="sibTrans" cxnId="{DEF84442-0384-4533-A354-3EA4156946FB}">
      <dgm:prSet/>
      <dgm:spPr/>
      <dgm:t>
        <a:bodyPr/>
        <a:lstStyle/>
        <a:p>
          <a:endParaRPr lang="es-CO"/>
        </a:p>
      </dgm:t>
    </dgm:pt>
    <dgm:pt modelId="{90CF2EFE-9565-4271-AAFB-BF3F0769593C}" type="pres">
      <dgm:prSet presAssocID="{1F5AAF29-4281-4B05-935D-045BBDFA303A}" presName="linear" presStyleCnt="0">
        <dgm:presLayoutVars>
          <dgm:dir/>
          <dgm:animLvl val="lvl"/>
          <dgm:resizeHandles val="exact"/>
        </dgm:presLayoutVars>
      </dgm:prSet>
      <dgm:spPr/>
    </dgm:pt>
    <dgm:pt modelId="{EF35A5DA-0F68-4152-A1A3-92CF3DF2CEB6}" type="pres">
      <dgm:prSet presAssocID="{B37ABBCE-314E-4239-9AA0-B2E5CFFA7FE1}" presName="parentLin" presStyleCnt="0"/>
      <dgm:spPr/>
    </dgm:pt>
    <dgm:pt modelId="{95E2EC38-2F2A-459D-AD68-1545FDA659D2}" type="pres">
      <dgm:prSet presAssocID="{B37ABBCE-314E-4239-9AA0-B2E5CFFA7FE1}" presName="parentLeftMargin" presStyleLbl="node1" presStyleIdx="0" presStyleCnt="1"/>
      <dgm:spPr/>
    </dgm:pt>
    <dgm:pt modelId="{82F38AF5-ADD1-49CF-8701-FDF23E9E1DA1}" type="pres">
      <dgm:prSet presAssocID="{B37ABBCE-314E-4239-9AA0-B2E5CFFA7FE1}" presName="parentText" presStyleLbl="node1" presStyleIdx="0" presStyleCnt="1" custScaleY="137903">
        <dgm:presLayoutVars>
          <dgm:chMax val="0"/>
          <dgm:bulletEnabled val="1"/>
        </dgm:presLayoutVars>
      </dgm:prSet>
      <dgm:spPr/>
    </dgm:pt>
    <dgm:pt modelId="{9E2B4282-8D8A-466D-A031-826904132656}" type="pres">
      <dgm:prSet presAssocID="{B37ABBCE-314E-4239-9AA0-B2E5CFFA7FE1}" presName="negativeSpace" presStyleCnt="0"/>
      <dgm:spPr/>
    </dgm:pt>
    <dgm:pt modelId="{E35C74BB-93E6-4541-96BC-C22300484F4D}" type="pres">
      <dgm:prSet presAssocID="{B37ABBCE-314E-4239-9AA0-B2E5CFFA7FE1}" presName="childText" presStyleLbl="conFgAcc1" presStyleIdx="0" presStyleCnt="1">
        <dgm:presLayoutVars>
          <dgm:bulletEnabled val="1"/>
        </dgm:presLayoutVars>
      </dgm:prSet>
      <dgm:spPr/>
    </dgm:pt>
  </dgm:ptLst>
  <dgm:cxnLst>
    <dgm:cxn modelId="{9C66871D-EC3E-4D93-BE7F-C59FAD08BC29}" type="presOf" srcId="{B37ABBCE-314E-4239-9AA0-B2E5CFFA7FE1}" destId="{95E2EC38-2F2A-459D-AD68-1545FDA659D2}" srcOrd="0" destOrd="0" presId="urn:microsoft.com/office/officeart/2005/8/layout/list1"/>
    <dgm:cxn modelId="{C995762C-960A-4096-8957-27FEA21D0FF1}" type="presOf" srcId="{1F5AAF29-4281-4B05-935D-045BBDFA303A}" destId="{90CF2EFE-9565-4271-AAFB-BF3F0769593C}" srcOrd="0" destOrd="0" presId="urn:microsoft.com/office/officeart/2005/8/layout/list1"/>
    <dgm:cxn modelId="{DEF84442-0384-4533-A354-3EA4156946FB}" srcId="{1F5AAF29-4281-4B05-935D-045BBDFA303A}" destId="{B37ABBCE-314E-4239-9AA0-B2E5CFFA7FE1}" srcOrd="0" destOrd="0" parTransId="{9A6FC978-69F9-43EB-99E6-30C99128BA1F}" sibTransId="{8FF1863C-B366-4AF0-8BB2-DD1D14024802}"/>
    <dgm:cxn modelId="{0AAC80FF-B9F7-4967-87CC-E782AEA668B8}" type="presOf" srcId="{B37ABBCE-314E-4239-9AA0-B2E5CFFA7FE1}" destId="{82F38AF5-ADD1-49CF-8701-FDF23E9E1DA1}" srcOrd="1" destOrd="0" presId="urn:microsoft.com/office/officeart/2005/8/layout/list1"/>
    <dgm:cxn modelId="{B0A1F4D9-D678-4007-8329-300303F940A9}" type="presParOf" srcId="{90CF2EFE-9565-4271-AAFB-BF3F0769593C}" destId="{EF35A5DA-0F68-4152-A1A3-92CF3DF2CEB6}" srcOrd="0" destOrd="0" presId="urn:microsoft.com/office/officeart/2005/8/layout/list1"/>
    <dgm:cxn modelId="{1411C772-E8B3-4480-A4E0-E3D0CB6D8752}" type="presParOf" srcId="{EF35A5DA-0F68-4152-A1A3-92CF3DF2CEB6}" destId="{95E2EC38-2F2A-459D-AD68-1545FDA659D2}" srcOrd="0" destOrd="0" presId="urn:microsoft.com/office/officeart/2005/8/layout/list1"/>
    <dgm:cxn modelId="{5CBB871C-76DF-4EE2-87BC-F2A7D976B27F}" type="presParOf" srcId="{EF35A5DA-0F68-4152-A1A3-92CF3DF2CEB6}" destId="{82F38AF5-ADD1-49CF-8701-FDF23E9E1DA1}" srcOrd="1" destOrd="0" presId="urn:microsoft.com/office/officeart/2005/8/layout/list1"/>
    <dgm:cxn modelId="{A5656078-11D4-4B3E-9D11-077BA40BEF45}" type="presParOf" srcId="{90CF2EFE-9565-4271-AAFB-BF3F0769593C}" destId="{9E2B4282-8D8A-466D-A031-826904132656}" srcOrd="1" destOrd="0" presId="urn:microsoft.com/office/officeart/2005/8/layout/list1"/>
    <dgm:cxn modelId="{4486ECA6-942D-4F2A-87D2-1B0DC5CB648E}" type="presParOf" srcId="{90CF2EFE-9565-4271-AAFB-BF3F0769593C}" destId="{E35C74BB-93E6-4541-96BC-C22300484F4D}"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19DAE6B-7DEC-457B-AFDD-18BB2EE12920}" type="doc">
      <dgm:prSet loTypeId="urn:microsoft.com/office/officeart/2005/8/layout/StepDownProcess" loCatId="process" qsTypeId="urn:microsoft.com/office/officeart/2005/8/quickstyle/simple2" qsCatId="simple" csTypeId="urn:microsoft.com/office/officeart/2005/8/colors/colorful5" csCatId="colorful" phldr="1"/>
      <dgm:spPr/>
      <dgm:t>
        <a:bodyPr/>
        <a:lstStyle/>
        <a:p>
          <a:endParaRPr lang="es-CO"/>
        </a:p>
      </dgm:t>
    </dgm:pt>
    <dgm:pt modelId="{CA0AFA25-DE4D-4E54-8044-306ADCC75574}">
      <dgm:prSet phldrT="[Texto]" custT="1"/>
      <dgm:spPr>
        <a:solidFill>
          <a:schemeClr val="accent6">
            <a:lumMod val="40000"/>
            <a:lumOff val="60000"/>
          </a:schemeClr>
        </a:solidFill>
      </dgm:spPr>
      <dgm:t>
        <a:bodyPr/>
        <a:lstStyle/>
        <a:p>
          <a:r>
            <a:rPr lang="es-ES" sz="1400" dirty="0">
              <a:solidFill>
                <a:schemeClr val="tx1"/>
              </a:solidFill>
              <a:latin typeface="Century Gothic" panose="020B0502020202020204" pitchFamily="34" charset="0"/>
            </a:rPr>
            <a:t>1. Priorización de cuerpos de agua para el acotamiento de su ronda hídrica</a:t>
          </a:r>
          <a:endParaRPr lang="es-CO" sz="1400" dirty="0">
            <a:solidFill>
              <a:schemeClr val="tx1"/>
            </a:solidFill>
            <a:latin typeface="Century Gothic" panose="020B0502020202020204" pitchFamily="34" charset="0"/>
          </a:endParaRPr>
        </a:p>
      </dgm:t>
    </dgm:pt>
    <dgm:pt modelId="{FB7E7409-7B41-4B1D-A43C-D1E41EE75E7B}" type="parTrans" cxnId="{C69CFF18-C98F-44AA-A518-1223CBAAE6D6}">
      <dgm:prSet/>
      <dgm:spPr/>
      <dgm:t>
        <a:bodyPr/>
        <a:lstStyle/>
        <a:p>
          <a:endParaRPr lang="es-CO"/>
        </a:p>
      </dgm:t>
    </dgm:pt>
    <dgm:pt modelId="{973D2517-42AE-4E0D-A95D-FB03E1BBF31A}" type="sibTrans" cxnId="{C69CFF18-C98F-44AA-A518-1223CBAAE6D6}">
      <dgm:prSet/>
      <dgm:spPr/>
      <dgm:t>
        <a:bodyPr/>
        <a:lstStyle/>
        <a:p>
          <a:endParaRPr lang="es-CO"/>
        </a:p>
      </dgm:t>
    </dgm:pt>
    <dgm:pt modelId="{816E99F6-2F9E-4949-B7EF-F629CC8C718E}">
      <dgm:prSet phldrT="[Texto]" custT="1"/>
      <dgm:spPr/>
      <dgm:t>
        <a:bodyPr/>
        <a:lstStyle/>
        <a:p>
          <a:r>
            <a:rPr lang="es-ES" sz="1200" dirty="0"/>
            <a:t>Criterios de priorización </a:t>
          </a:r>
          <a:endParaRPr lang="es-CO" sz="1200" dirty="0"/>
        </a:p>
      </dgm:t>
    </dgm:pt>
    <dgm:pt modelId="{A697CD74-A728-41F7-9976-019B6E05E93F}" type="parTrans" cxnId="{6E564C9E-FDA7-44D5-8C76-A84CF8DCFE8B}">
      <dgm:prSet/>
      <dgm:spPr/>
      <dgm:t>
        <a:bodyPr/>
        <a:lstStyle/>
        <a:p>
          <a:endParaRPr lang="es-CO"/>
        </a:p>
      </dgm:t>
    </dgm:pt>
    <dgm:pt modelId="{6A6FAADF-0982-4030-98D4-783EF3BFE64B}" type="sibTrans" cxnId="{6E564C9E-FDA7-44D5-8C76-A84CF8DCFE8B}">
      <dgm:prSet/>
      <dgm:spPr/>
      <dgm:t>
        <a:bodyPr/>
        <a:lstStyle/>
        <a:p>
          <a:endParaRPr lang="es-CO"/>
        </a:p>
      </dgm:t>
    </dgm:pt>
    <dgm:pt modelId="{7E76C3D2-8C8D-4B56-ADE8-ADEE5B256CD2}">
      <dgm:prSet phldrT="[Texto]" custT="1"/>
      <dgm:spPr/>
      <dgm:t>
        <a:bodyPr/>
        <a:lstStyle/>
        <a:p>
          <a:r>
            <a:rPr lang="es-CO" sz="1400" kern="1200" dirty="0">
              <a:solidFill>
                <a:prstClr val="black"/>
              </a:solidFill>
              <a:latin typeface="Century Gothic" panose="020B0502020202020204" pitchFamily="34" charset="0"/>
              <a:ea typeface="+mn-ea"/>
              <a:cs typeface="+mn-cs"/>
            </a:rPr>
            <a:t>2. Recopilación de información secundaria</a:t>
          </a:r>
        </a:p>
      </dgm:t>
    </dgm:pt>
    <dgm:pt modelId="{21649457-E00A-4F7A-884B-4143F4DB390B}" type="parTrans" cxnId="{F114A0B0-BE4D-460B-BD18-57F58FE991D9}">
      <dgm:prSet/>
      <dgm:spPr/>
      <dgm:t>
        <a:bodyPr/>
        <a:lstStyle/>
        <a:p>
          <a:endParaRPr lang="es-CO"/>
        </a:p>
      </dgm:t>
    </dgm:pt>
    <dgm:pt modelId="{EED40DDF-C4D5-4A04-8C38-634E2C3B4B11}" type="sibTrans" cxnId="{F114A0B0-BE4D-460B-BD18-57F58FE991D9}">
      <dgm:prSet/>
      <dgm:spPr/>
      <dgm:t>
        <a:bodyPr/>
        <a:lstStyle/>
        <a:p>
          <a:endParaRPr lang="es-CO"/>
        </a:p>
      </dgm:t>
    </dgm:pt>
    <dgm:pt modelId="{2EA4249B-0AED-4053-A251-4293D468965C}">
      <dgm:prSet phldrT="[Texto]" custT="1"/>
      <dgm:spPr/>
      <dgm:t>
        <a:bodyPr/>
        <a:lstStyle/>
        <a:p>
          <a:r>
            <a:rPr lang="es-ES" sz="1200" dirty="0"/>
            <a:t>Información requerida</a:t>
          </a:r>
          <a:endParaRPr lang="es-CO" sz="1200" dirty="0"/>
        </a:p>
      </dgm:t>
    </dgm:pt>
    <dgm:pt modelId="{093BB932-6940-493C-895F-B9D17F6524F8}" type="parTrans" cxnId="{B858A490-F628-4999-B8AE-C1D3950DBE63}">
      <dgm:prSet/>
      <dgm:spPr/>
      <dgm:t>
        <a:bodyPr/>
        <a:lstStyle/>
        <a:p>
          <a:endParaRPr lang="es-CO"/>
        </a:p>
      </dgm:t>
    </dgm:pt>
    <dgm:pt modelId="{DAAB8D2E-1993-4EFF-9209-B0FC64AE5E9E}" type="sibTrans" cxnId="{B858A490-F628-4999-B8AE-C1D3950DBE63}">
      <dgm:prSet/>
      <dgm:spPr/>
      <dgm:t>
        <a:bodyPr/>
        <a:lstStyle/>
        <a:p>
          <a:endParaRPr lang="es-CO"/>
        </a:p>
      </dgm:t>
    </dgm:pt>
    <dgm:pt modelId="{EEC3C1E3-FEDB-4AA8-92FF-126798511C02}">
      <dgm:prSet phldrT="[Texto]" custT="1"/>
      <dgm:spPr/>
      <dgm:t>
        <a:bodyPr/>
        <a:lstStyle/>
        <a:p>
          <a:r>
            <a:rPr lang="es-ES" sz="1400" kern="1200" dirty="0">
              <a:solidFill>
                <a:prstClr val="black"/>
              </a:solidFill>
              <a:latin typeface="Century Gothic" panose="020B0502020202020204" pitchFamily="34" charset="0"/>
              <a:ea typeface="+mn-ea"/>
              <a:cs typeface="+mn-cs"/>
            </a:rPr>
            <a:t>3. Alistamiento institucional</a:t>
          </a:r>
          <a:endParaRPr lang="es-CO" sz="1400" kern="1200" dirty="0">
            <a:solidFill>
              <a:prstClr val="black"/>
            </a:solidFill>
            <a:latin typeface="Century Gothic" panose="020B0502020202020204" pitchFamily="34" charset="0"/>
            <a:ea typeface="+mn-ea"/>
            <a:cs typeface="+mn-cs"/>
          </a:endParaRPr>
        </a:p>
      </dgm:t>
    </dgm:pt>
    <dgm:pt modelId="{44CE9A33-CF83-42BD-9CE8-A4BE6F821BD8}" type="parTrans" cxnId="{8980D33A-5797-4B21-B914-F5E3385C7AA8}">
      <dgm:prSet/>
      <dgm:spPr/>
      <dgm:t>
        <a:bodyPr/>
        <a:lstStyle/>
        <a:p>
          <a:endParaRPr lang="es-CO"/>
        </a:p>
      </dgm:t>
    </dgm:pt>
    <dgm:pt modelId="{9A4D5B17-2407-49FF-9555-F9E029E016CE}" type="sibTrans" cxnId="{8980D33A-5797-4B21-B914-F5E3385C7AA8}">
      <dgm:prSet/>
      <dgm:spPr/>
      <dgm:t>
        <a:bodyPr/>
        <a:lstStyle/>
        <a:p>
          <a:endParaRPr lang="es-CO"/>
        </a:p>
      </dgm:t>
    </dgm:pt>
    <dgm:pt modelId="{F4DF180A-297E-42B2-8C0A-256E20E79BF2}">
      <dgm:prSet phldrT="[Texto]" custT="1"/>
      <dgm:spPr/>
      <dgm:t>
        <a:bodyPr/>
        <a:lstStyle/>
        <a:p>
          <a:pPr marL="114300" lvl="1" indent="-114300" algn="l" defTabSz="577850">
            <a:lnSpc>
              <a:spcPct val="90000"/>
            </a:lnSpc>
            <a:spcBef>
              <a:spcPct val="0"/>
            </a:spcBef>
            <a:spcAft>
              <a:spcPct val="15000"/>
            </a:spcAft>
            <a:buChar char="•"/>
          </a:pPr>
          <a:r>
            <a:rPr lang="es-ES" sz="1200" kern="1200" dirty="0">
              <a:solidFill>
                <a:prstClr val="black">
                  <a:hueOff val="0"/>
                  <a:satOff val="0"/>
                  <a:lumOff val="0"/>
                  <a:alphaOff val="0"/>
                </a:prstClr>
              </a:solidFill>
              <a:latin typeface="Calibri" panose="020F0502020204030204"/>
              <a:ea typeface="+mn-ea"/>
              <a:cs typeface="+mn-cs"/>
            </a:rPr>
            <a:t>Comisión conjunta</a:t>
          </a:r>
          <a:endParaRPr lang="es-CO" sz="1200" kern="1200" dirty="0">
            <a:solidFill>
              <a:prstClr val="black">
                <a:hueOff val="0"/>
                <a:satOff val="0"/>
                <a:lumOff val="0"/>
                <a:alphaOff val="0"/>
              </a:prstClr>
            </a:solidFill>
            <a:latin typeface="Calibri" panose="020F0502020204030204"/>
            <a:ea typeface="+mn-ea"/>
            <a:cs typeface="+mn-cs"/>
          </a:endParaRPr>
        </a:p>
      </dgm:t>
    </dgm:pt>
    <dgm:pt modelId="{E1D0122E-0FE8-463E-AB16-68D2FA0128E3}" type="parTrans" cxnId="{FDB68EC5-AB46-4A2D-95FF-63C496F51FE0}">
      <dgm:prSet/>
      <dgm:spPr/>
      <dgm:t>
        <a:bodyPr/>
        <a:lstStyle/>
        <a:p>
          <a:endParaRPr lang="es-CO"/>
        </a:p>
      </dgm:t>
    </dgm:pt>
    <dgm:pt modelId="{E17E36B0-780A-440D-AB5D-15F9513DA69D}" type="sibTrans" cxnId="{FDB68EC5-AB46-4A2D-95FF-63C496F51FE0}">
      <dgm:prSet/>
      <dgm:spPr/>
      <dgm:t>
        <a:bodyPr/>
        <a:lstStyle/>
        <a:p>
          <a:endParaRPr lang="es-CO"/>
        </a:p>
      </dgm:t>
    </dgm:pt>
    <dgm:pt modelId="{962EF96B-ED5D-40F7-A1C2-CA6C0E8F6FE0}">
      <dgm:prSet phldrT="[Texto]" custT="1"/>
      <dgm:spPr/>
      <dgm:t>
        <a:bodyPr/>
        <a:lstStyle/>
        <a:p>
          <a:r>
            <a:rPr lang="es-ES" sz="1200" dirty="0"/>
            <a:t>Metodología para realizar el análisis multicriterio de</a:t>
          </a:r>
          <a:endParaRPr lang="es-CO" sz="1200" dirty="0"/>
        </a:p>
      </dgm:t>
    </dgm:pt>
    <dgm:pt modelId="{CE6EFAEA-A34F-4357-853A-FD6C2E7B4D4C}" type="parTrans" cxnId="{CC9831AA-9A65-4455-A652-E477AC835287}">
      <dgm:prSet/>
      <dgm:spPr/>
      <dgm:t>
        <a:bodyPr/>
        <a:lstStyle/>
        <a:p>
          <a:endParaRPr lang="es-CO"/>
        </a:p>
      </dgm:t>
    </dgm:pt>
    <dgm:pt modelId="{713CFA66-D7AF-4B52-887B-5E03C9C6E510}" type="sibTrans" cxnId="{CC9831AA-9A65-4455-A652-E477AC835287}">
      <dgm:prSet/>
      <dgm:spPr/>
      <dgm:t>
        <a:bodyPr/>
        <a:lstStyle/>
        <a:p>
          <a:endParaRPr lang="es-CO"/>
        </a:p>
      </dgm:t>
    </dgm:pt>
    <dgm:pt modelId="{9A1A544D-14C4-4D63-A5EA-4B0315EBA728}">
      <dgm:prSet custT="1"/>
      <dgm:spPr/>
      <dgm:t>
        <a:bodyPr/>
        <a:lstStyle/>
        <a:p>
          <a:r>
            <a:rPr lang="es-CO" sz="1200" dirty="0"/>
            <a:t>priorización</a:t>
          </a:r>
        </a:p>
      </dgm:t>
    </dgm:pt>
    <dgm:pt modelId="{AC8609DC-F96B-49CB-8B9A-CA1204ABDCCB}" type="parTrans" cxnId="{3B776D8D-14BD-4A27-8642-2340C190C04E}">
      <dgm:prSet/>
      <dgm:spPr/>
      <dgm:t>
        <a:bodyPr/>
        <a:lstStyle/>
        <a:p>
          <a:endParaRPr lang="es-CO"/>
        </a:p>
      </dgm:t>
    </dgm:pt>
    <dgm:pt modelId="{9A29441D-76DE-4859-9E50-EA112050502B}" type="sibTrans" cxnId="{3B776D8D-14BD-4A27-8642-2340C190C04E}">
      <dgm:prSet/>
      <dgm:spPr/>
      <dgm:t>
        <a:bodyPr/>
        <a:lstStyle/>
        <a:p>
          <a:endParaRPr lang="es-CO"/>
        </a:p>
      </dgm:t>
    </dgm:pt>
    <dgm:pt modelId="{1E63A7A4-B9D1-4CBD-B980-1C405D0E3E0F}">
      <dgm:prSet phldrT="[Texto]" custT="1"/>
      <dgm:spPr/>
      <dgm:t>
        <a:bodyPr/>
        <a:lstStyle/>
        <a:p>
          <a:r>
            <a:rPr lang="es-ES" sz="1200" dirty="0"/>
            <a:t>Fuentes de información</a:t>
          </a:r>
          <a:endParaRPr lang="es-CO" sz="1200" dirty="0"/>
        </a:p>
      </dgm:t>
    </dgm:pt>
    <dgm:pt modelId="{474F55AD-1477-4384-91A3-CAAA0004BAC2}" type="parTrans" cxnId="{C205EEE3-6955-4BC2-A08B-25783A9BEF4C}">
      <dgm:prSet/>
      <dgm:spPr/>
      <dgm:t>
        <a:bodyPr/>
        <a:lstStyle/>
        <a:p>
          <a:endParaRPr lang="es-CO"/>
        </a:p>
      </dgm:t>
    </dgm:pt>
    <dgm:pt modelId="{2C214075-1EB6-45F8-AA2F-0CBBCABF91E0}" type="sibTrans" cxnId="{C205EEE3-6955-4BC2-A08B-25783A9BEF4C}">
      <dgm:prSet/>
      <dgm:spPr/>
      <dgm:t>
        <a:bodyPr/>
        <a:lstStyle/>
        <a:p>
          <a:endParaRPr lang="es-CO"/>
        </a:p>
      </dgm:t>
    </dgm:pt>
    <dgm:pt modelId="{94D9A61A-7CCF-43BF-8449-A8ECE2E1CB9F}">
      <dgm:prSet phldrT="[Texto]"/>
      <dgm:spPr/>
      <dgm:t>
        <a:bodyPr/>
        <a:lstStyle/>
        <a:p>
          <a:endParaRPr lang="es-CO" sz="1300" dirty="0"/>
        </a:p>
      </dgm:t>
    </dgm:pt>
    <dgm:pt modelId="{2EBB6B64-41A0-4EB3-975C-66C35D4C34B1}" type="parTrans" cxnId="{B6367925-E970-4836-9246-2A58169FAEA5}">
      <dgm:prSet/>
      <dgm:spPr/>
      <dgm:t>
        <a:bodyPr/>
        <a:lstStyle/>
        <a:p>
          <a:endParaRPr lang="es-CO"/>
        </a:p>
      </dgm:t>
    </dgm:pt>
    <dgm:pt modelId="{FDA7D778-8F50-44C0-AAF7-811AB2FBC487}" type="sibTrans" cxnId="{B6367925-E970-4836-9246-2A58169FAEA5}">
      <dgm:prSet/>
      <dgm:spPr/>
      <dgm:t>
        <a:bodyPr/>
        <a:lstStyle/>
        <a:p>
          <a:endParaRPr lang="es-CO"/>
        </a:p>
      </dgm:t>
    </dgm:pt>
    <dgm:pt modelId="{251EE839-C5B3-496E-A341-780EBFB81D17}">
      <dgm:prSet phldrT="[Texto]"/>
      <dgm:spPr/>
      <dgm:t>
        <a:bodyPr/>
        <a:lstStyle/>
        <a:p>
          <a:pPr marL="171450" lvl="1" indent="0" algn="l" defTabSz="844550">
            <a:lnSpc>
              <a:spcPct val="90000"/>
            </a:lnSpc>
            <a:spcBef>
              <a:spcPct val="0"/>
            </a:spcBef>
            <a:spcAft>
              <a:spcPct val="15000"/>
            </a:spcAft>
          </a:pPr>
          <a:endParaRPr lang="es-CO" sz="1900" kern="1200" dirty="0"/>
        </a:p>
      </dgm:t>
    </dgm:pt>
    <dgm:pt modelId="{A841B667-4BA8-4494-8DB8-0F6EC000B2D7}" type="parTrans" cxnId="{909B926E-EBCE-4EAC-BDD3-3B2FF1CC38C2}">
      <dgm:prSet/>
      <dgm:spPr/>
      <dgm:t>
        <a:bodyPr/>
        <a:lstStyle/>
        <a:p>
          <a:endParaRPr lang="es-CO"/>
        </a:p>
      </dgm:t>
    </dgm:pt>
    <dgm:pt modelId="{26E6E1DD-69D8-4D43-A6AF-8B1B7A27D57A}" type="sibTrans" cxnId="{909B926E-EBCE-4EAC-BDD3-3B2FF1CC38C2}">
      <dgm:prSet/>
      <dgm:spPr/>
      <dgm:t>
        <a:bodyPr/>
        <a:lstStyle/>
        <a:p>
          <a:endParaRPr lang="es-CO"/>
        </a:p>
      </dgm:t>
    </dgm:pt>
    <dgm:pt modelId="{05B6391E-28EC-44DE-9CC6-1F7ED102FF54}">
      <dgm:prSet phldrT="[Texto]" custT="1"/>
      <dgm:spPr/>
      <dgm:t>
        <a:bodyPr/>
        <a:lstStyle/>
        <a:p>
          <a:pPr marL="114300" lvl="1" indent="-114300" algn="l" defTabSz="577850">
            <a:lnSpc>
              <a:spcPct val="90000"/>
            </a:lnSpc>
            <a:spcBef>
              <a:spcPct val="0"/>
            </a:spcBef>
            <a:spcAft>
              <a:spcPct val="15000"/>
            </a:spcAft>
            <a:buChar char="•"/>
          </a:pPr>
          <a:r>
            <a:rPr lang="es-ES" sz="1200" kern="1200" dirty="0">
              <a:solidFill>
                <a:prstClr val="black">
                  <a:hueOff val="0"/>
                  <a:satOff val="0"/>
                  <a:lumOff val="0"/>
                  <a:alphaOff val="0"/>
                </a:prstClr>
              </a:solidFill>
              <a:latin typeface="Calibri" panose="020F0502020204030204"/>
              <a:ea typeface="+mn-ea"/>
              <a:cs typeface="+mn-cs"/>
            </a:rPr>
            <a:t>Diseño de la estrategia de participación</a:t>
          </a:r>
          <a:endParaRPr lang="es-CO" sz="1200" kern="1200" dirty="0">
            <a:solidFill>
              <a:prstClr val="black">
                <a:hueOff val="0"/>
                <a:satOff val="0"/>
                <a:lumOff val="0"/>
                <a:alphaOff val="0"/>
              </a:prstClr>
            </a:solidFill>
            <a:latin typeface="Calibri" panose="020F0502020204030204"/>
            <a:ea typeface="+mn-ea"/>
            <a:cs typeface="+mn-cs"/>
          </a:endParaRPr>
        </a:p>
      </dgm:t>
    </dgm:pt>
    <dgm:pt modelId="{120AD213-1F33-41AB-8A2C-D62DCB1F011C}" type="parTrans" cxnId="{7A1E473A-D493-4DD2-8239-671FFFCF6A8D}">
      <dgm:prSet/>
      <dgm:spPr/>
      <dgm:t>
        <a:bodyPr/>
        <a:lstStyle/>
        <a:p>
          <a:endParaRPr lang="es-CO"/>
        </a:p>
      </dgm:t>
    </dgm:pt>
    <dgm:pt modelId="{15F1049E-F2C0-4E58-A1B6-74D645E699CC}" type="sibTrans" cxnId="{7A1E473A-D493-4DD2-8239-671FFFCF6A8D}">
      <dgm:prSet/>
      <dgm:spPr/>
      <dgm:t>
        <a:bodyPr/>
        <a:lstStyle/>
        <a:p>
          <a:endParaRPr lang="es-CO"/>
        </a:p>
      </dgm:t>
    </dgm:pt>
    <dgm:pt modelId="{4B2EE9F4-C6B3-4AD3-8C05-01A4A12A758B}">
      <dgm:prSet phldrT="[Texto]" custT="1"/>
      <dgm:spPr/>
      <dgm:t>
        <a:bodyPr/>
        <a:lstStyle/>
        <a:p>
          <a:pPr marL="114300" lvl="1" indent="-114300" algn="l" defTabSz="577850">
            <a:lnSpc>
              <a:spcPct val="90000"/>
            </a:lnSpc>
            <a:spcBef>
              <a:spcPct val="0"/>
            </a:spcBef>
            <a:spcAft>
              <a:spcPct val="15000"/>
            </a:spcAft>
            <a:buChar char="•"/>
          </a:pPr>
          <a:r>
            <a:rPr lang="es-ES" sz="1200" kern="1200" dirty="0">
              <a:solidFill>
                <a:prstClr val="black">
                  <a:hueOff val="0"/>
                  <a:satOff val="0"/>
                  <a:lumOff val="0"/>
                  <a:alphaOff val="0"/>
                </a:prstClr>
              </a:solidFill>
              <a:latin typeface="Calibri" panose="020F0502020204030204"/>
              <a:ea typeface="+mn-ea"/>
              <a:cs typeface="+mn-cs"/>
            </a:rPr>
            <a:t>Diseño conceptual de la base de datos geográfica.</a:t>
          </a:r>
          <a:endParaRPr lang="es-CO" sz="1200" kern="1200" dirty="0">
            <a:solidFill>
              <a:prstClr val="black">
                <a:hueOff val="0"/>
                <a:satOff val="0"/>
                <a:lumOff val="0"/>
                <a:alphaOff val="0"/>
              </a:prstClr>
            </a:solidFill>
            <a:latin typeface="Calibri" panose="020F0502020204030204"/>
            <a:ea typeface="+mn-ea"/>
            <a:cs typeface="+mn-cs"/>
          </a:endParaRPr>
        </a:p>
      </dgm:t>
    </dgm:pt>
    <dgm:pt modelId="{8B7F8A76-FCA6-4B4E-826C-D3C49ECB3C34}" type="parTrans" cxnId="{7447C9F3-440E-4067-B755-A60969D700C1}">
      <dgm:prSet/>
      <dgm:spPr/>
      <dgm:t>
        <a:bodyPr/>
        <a:lstStyle/>
        <a:p>
          <a:endParaRPr lang="es-CO"/>
        </a:p>
      </dgm:t>
    </dgm:pt>
    <dgm:pt modelId="{CC6AFFC8-7507-430D-813F-C403FBDF8E3A}" type="sibTrans" cxnId="{7447C9F3-440E-4067-B755-A60969D700C1}">
      <dgm:prSet/>
      <dgm:spPr/>
      <dgm:t>
        <a:bodyPr/>
        <a:lstStyle/>
        <a:p>
          <a:endParaRPr lang="es-CO"/>
        </a:p>
      </dgm:t>
    </dgm:pt>
    <dgm:pt modelId="{53F2D75C-5B83-4D91-90E0-797AF1F781F2}">
      <dgm:prSet phldrT="[Texto]" custT="1"/>
      <dgm:spPr/>
      <dgm:t>
        <a:bodyPr/>
        <a:lstStyle/>
        <a:p>
          <a:pPr marL="114300" lvl="1" indent="-114300" algn="l" defTabSz="577850">
            <a:lnSpc>
              <a:spcPct val="90000"/>
            </a:lnSpc>
            <a:spcBef>
              <a:spcPct val="0"/>
            </a:spcBef>
            <a:spcAft>
              <a:spcPct val="15000"/>
            </a:spcAft>
            <a:buChar char="•"/>
          </a:pPr>
          <a:r>
            <a:rPr lang="es-CO" sz="1200" kern="1200" dirty="0">
              <a:solidFill>
                <a:prstClr val="black">
                  <a:hueOff val="0"/>
                  <a:satOff val="0"/>
                  <a:lumOff val="0"/>
                  <a:alphaOff val="0"/>
                </a:prstClr>
              </a:solidFill>
              <a:latin typeface="Calibri" panose="020F0502020204030204"/>
              <a:ea typeface="+mn-ea"/>
              <a:cs typeface="+mn-cs"/>
            </a:rPr>
            <a:t>Programación de actividades.</a:t>
          </a:r>
        </a:p>
      </dgm:t>
    </dgm:pt>
    <dgm:pt modelId="{59A06C7A-FA8C-40FB-AFEA-0F948EF199A4}" type="parTrans" cxnId="{1D01482F-784A-4197-BF34-6629306E0FBE}">
      <dgm:prSet/>
      <dgm:spPr/>
      <dgm:t>
        <a:bodyPr/>
        <a:lstStyle/>
        <a:p>
          <a:endParaRPr lang="es-CO"/>
        </a:p>
      </dgm:t>
    </dgm:pt>
    <dgm:pt modelId="{3A827DF3-D700-4557-B7F9-D1875F98B57A}" type="sibTrans" cxnId="{1D01482F-784A-4197-BF34-6629306E0FBE}">
      <dgm:prSet/>
      <dgm:spPr/>
      <dgm:t>
        <a:bodyPr/>
        <a:lstStyle/>
        <a:p>
          <a:endParaRPr lang="es-CO"/>
        </a:p>
      </dgm:t>
    </dgm:pt>
    <dgm:pt modelId="{0B967709-52F7-4BE9-B757-FC838ED246C0}" type="pres">
      <dgm:prSet presAssocID="{B19DAE6B-7DEC-457B-AFDD-18BB2EE12920}" presName="rootnode" presStyleCnt="0">
        <dgm:presLayoutVars>
          <dgm:chMax/>
          <dgm:chPref/>
          <dgm:dir/>
          <dgm:animLvl val="lvl"/>
        </dgm:presLayoutVars>
      </dgm:prSet>
      <dgm:spPr/>
    </dgm:pt>
    <dgm:pt modelId="{DBE38B23-59D5-4762-A6C9-AFBC8B879358}" type="pres">
      <dgm:prSet presAssocID="{CA0AFA25-DE4D-4E54-8044-306ADCC75574}" presName="composite" presStyleCnt="0"/>
      <dgm:spPr/>
    </dgm:pt>
    <dgm:pt modelId="{2D27E71A-AD8D-4A9A-B262-C17453BF7919}" type="pres">
      <dgm:prSet presAssocID="{CA0AFA25-DE4D-4E54-8044-306ADCC75574}" presName="bentUpArrow1" presStyleLbl="alignImgPlace1" presStyleIdx="0" presStyleCnt="2" custLinFactNeighborX="-27310" custLinFactNeighborY="-7181"/>
      <dgm:spPr/>
    </dgm:pt>
    <dgm:pt modelId="{E430EAAD-A099-47A5-8E87-E0A21F836F36}" type="pres">
      <dgm:prSet presAssocID="{CA0AFA25-DE4D-4E54-8044-306ADCC75574}" presName="ParentText" presStyleLbl="node1" presStyleIdx="0" presStyleCnt="3" custScaleX="154317" custScaleY="147747" custLinFactNeighborX="-28230" custLinFactNeighborY="-38446">
        <dgm:presLayoutVars>
          <dgm:chMax val="1"/>
          <dgm:chPref val="1"/>
          <dgm:bulletEnabled val="1"/>
        </dgm:presLayoutVars>
      </dgm:prSet>
      <dgm:spPr/>
    </dgm:pt>
    <dgm:pt modelId="{B461516C-83E6-418E-B2B7-902E82EB96BA}" type="pres">
      <dgm:prSet presAssocID="{CA0AFA25-DE4D-4E54-8044-306ADCC75574}" presName="ChildText" presStyleLbl="revTx" presStyleIdx="0" presStyleCnt="3" custScaleX="514536" custLinFactX="100000" custLinFactNeighborX="151918" custLinFactNeighborY="-43086">
        <dgm:presLayoutVars>
          <dgm:chMax val="0"/>
          <dgm:chPref val="0"/>
          <dgm:bulletEnabled val="1"/>
        </dgm:presLayoutVars>
      </dgm:prSet>
      <dgm:spPr/>
    </dgm:pt>
    <dgm:pt modelId="{8EFEF1E2-E21D-4A77-93BB-CDFDF2E8D5DA}" type="pres">
      <dgm:prSet presAssocID="{973D2517-42AE-4E0D-A95D-FB03E1BBF31A}" presName="sibTrans" presStyleCnt="0"/>
      <dgm:spPr/>
    </dgm:pt>
    <dgm:pt modelId="{1E9A4CBD-4E9B-4BA5-A41E-6EB74CACB88F}" type="pres">
      <dgm:prSet presAssocID="{7E76C3D2-8C8D-4B56-ADE8-ADEE5B256CD2}" presName="composite" presStyleCnt="0"/>
      <dgm:spPr/>
    </dgm:pt>
    <dgm:pt modelId="{EFBB76D4-6E8D-4D8A-AD8E-A7446AB18C2A}" type="pres">
      <dgm:prSet presAssocID="{7E76C3D2-8C8D-4B56-ADE8-ADEE5B256CD2}" presName="bentUpArrow1" presStyleLbl="alignImgPlace1" presStyleIdx="1" presStyleCnt="2" custLinFactNeighborX="-50270" custLinFactNeighborY="-14754"/>
      <dgm:spPr/>
    </dgm:pt>
    <dgm:pt modelId="{E05A53DC-5C5A-4E73-9FD0-94D09DF4ACFE}" type="pres">
      <dgm:prSet presAssocID="{7E76C3D2-8C8D-4B56-ADE8-ADEE5B256CD2}" presName="ParentText" presStyleLbl="node1" presStyleIdx="1" presStyleCnt="3" custScaleX="132099" custScaleY="128962" custLinFactNeighborX="-24781" custLinFactNeighborY="-22805">
        <dgm:presLayoutVars>
          <dgm:chMax val="1"/>
          <dgm:chPref val="1"/>
          <dgm:bulletEnabled val="1"/>
        </dgm:presLayoutVars>
      </dgm:prSet>
      <dgm:spPr/>
    </dgm:pt>
    <dgm:pt modelId="{69B94752-24AA-4448-AF20-4B2A5374EF98}" type="pres">
      <dgm:prSet presAssocID="{7E76C3D2-8C8D-4B56-ADE8-ADEE5B256CD2}" presName="ChildText" presStyleLbl="revTx" presStyleIdx="1" presStyleCnt="3" custScaleX="370801" custLinFactX="30603" custLinFactNeighborX="100000" custLinFactNeighborY="-49431">
        <dgm:presLayoutVars>
          <dgm:chMax val="0"/>
          <dgm:chPref val="0"/>
          <dgm:bulletEnabled val="1"/>
        </dgm:presLayoutVars>
      </dgm:prSet>
      <dgm:spPr/>
    </dgm:pt>
    <dgm:pt modelId="{A20BB652-D5B6-49B4-A578-949AD089EF07}" type="pres">
      <dgm:prSet presAssocID="{EED40DDF-C4D5-4A04-8C38-634E2C3B4B11}" presName="sibTrans" presStyleCnt="0"/>
      <dgm:spPr/>
    </dgm:pt>
    <dgm:pt modelId="{7C689B69-9F80-4C7D-95DE-E169428CE98F}" type="pres">
      <dgm:prSet presAssocID="{EEC3C1E3-FEDB-4AA8-92FF-126798511C02}" presName="composite" presStyleCnt="0"/>
      <dgm:spPr/>
    </dgm:pt>
    <dgm:pt modelId="{10EAF1DA-97D8-4DB0-8F3C-44C6E500D0E1}" type="pres">
      <dgm:prSet presAssocID="{EEC3C1E3-FEDB-4AA8-92FF-126798511C02}" presName="ParentText" presStyleLbl="node1" presStyleIdx="2" presStyleCnt="3" custScaleX="141494" custLinFactX="-2595" custLinFactNeighborX="-100000" custLinFactNeighborY="-13043">
        <dgm:presLayoutVars>
          <dgm:chMax val="1"/>
          <dgm:chPref val="1"/>
          <dgm:bulletEnabled val="1"/>
        </dgm:presLayoutVars>
      </dgm:prSet>
      <dgm:spPr/>
    </dgm:pt>
    <dgm:pt modelId="{25E45626-003E-455E-B075-DC9F6579D32F}" type="pres">
      <dgm:prSet presAssocID="{EEC3C1E3-FEDB-4AA8-92FF-126798511C02}" presName="FinalChildText" presStyleLbl="revTx" presStyleIdx="2" presStyleCnt="3" custScaleX="294730" custScaleY="187932" custLinFactNeighborX="1201" custLinFactNeighborY="-20517">
        <dgm:presLayoutVars>
          <dgm:chMax val="0"/>
          <dgm:chPref val="0"/>
          <dgm:bulletEnabled val="1"/>
        </dgm:presLayoutVars>
      </dgm:prSet>
      <dgm:spPr/>
    </dgm:pt>
  </dgm:ptLst>
  <dgm:cxnLst>
    <dgm:cxn modelId="{84672702-860E-4A47-A84A-48A3DB791C93}" type="presOf" srcId="{53F2D75C-5B83-4D91-90E0-797AF1F781F2}" destId="{25E45626-003E-455E-B075-DC9F6579D32F}" srcOrd="0" destOrd="3" presId="urn:microsoft.com/office/officeart/2005/8/layout/StepDownProcess"/>
    <dgm:cxn modelId="{C69CFF18-C98F-44AA-A518-1223CBAAE6D6}" srcId="{B19DAE6B-7DEC-457B-AFDD-18BB2EE12920}" destId="{CA0AFA25-DE4D-4E54-8044-306ADCC75574}" srcOrd="0" destOrd="0" parTransId="{FB7E7409-7B41-4B1D-A43C-D1E41EE75E7B}" sibTransId="{973D2517-42AE-4E0D-A95D-FB03E1BBF31A}"/>
    <dgm:cxn modelId="{50DA261B-6EF9-4588-9353-3F2DC8AAAF8E}" type="presOf" srcId="{816E99F6-2F9E-4949-B7EF-F629CC8C718E}" destId="{B461516C-83E6-418E-B2B7-902E82EB96BA}" srcOrd="0" destOrd="0" presId="urn:microsoft.com/office/officeart/2005/8/layout/StepDownProcess"/>
    <dgm:cxn modelId="{B6367925-E970-4836-9246-2A58169FAEA5}" srcId="{7E76C3D2-8C8D-4B56-ADE8-ADEE5B256CD2}" destId="{94D9A61A-7CCF-43BF-8449-A8ECE2E1CB9F}" srcOrd="2" destOrd="0" parTransId="{2EBB6B64-41A0-4EB3-975C-66C35D4C34B1}" sibTransId="{FDA7D778-8F50-44C0-AAF7-811AB2FBC487}"/>
    <dgm:cxn modelId="{1D01482F-784A-4197-BF34-6629306E0FBE}" srcId="{EEC3C1E3-FEDB-4AA8-92FF-126798511C02}" destId="{53F2D75C-5B83-4D91-90E0-797AF1F781F2}" srcOrd="3" destOrd="0" parTransId="{59A06C7A-FA8C-40FB-AFEA-0F948EF199A4}" sibTransId="{3A827DF3-D700-4557-B7F9-D1875F98B57A}"/>
    <dgm:cxn modelId="{F46F9C32-39BA-43BA-9451-0C951623978C}" type="presOf" srcId="{CA0AFA25-DE4D-4E54-8044-306ADCC75574}" destId="{E430EAAD-A099-47A5-8E87-E0A21F836F36}" srcOrd="0" destOrd="0" presId="urn:microsoft.com/office/officeart/2005/8/layout/StepDownProcess"/>
    <dgm:cxn modelId="{7A1E473A-D493-4DD2-8239-671FFFCF6A8D}" srcId="{EEC3C1E3-FEDB-4AA8-92FF-126798511C02}" destId="{05B6391E-28EC-44DE-9CC6-1F7ED102FF54}" srcOrd="1" destOrd="0" parTransId="{120AD213-1F33-41AB-8A2C-D62DCB1F011C}" sibTransId="{15F1049E-F2C0-4E58-A1B6-74D645E699CC}"/>
    <dgm:cxn modelId="{8980D33A-5797-4B21-B914-F5E3385C7AA8}" srcId="{B19DAE6B-7DEC-457B-AFDD-18BB2EE12920}" destId="{EEC3C1E3-FEDB-4AA8-92FF-126798511C02}" srcOrd="2" destOrd="0" parTransId="{44CE9A33-CF83-42BD-9CE8-A4BE6F821BD8}" sibTransId="{9A4D5B17-2407-49FF-9555-F9E029E016CE}"/>
    <dgm:cxn modelId="{D104523D-4CAA-4D36-B7E6-42A0E9B79B94}" type="presOf" srcId="{251EE839-C5B3-496E-A341-780EBFB81D17}" destId="{25E45626-003E-455E-B075-DC9F6579D32F}" srcOrd="0" destOrd="4" presId="urn:microsoft.com/office/officeart/2005/8/layout/StepDownProcess"/>
    <dgm:cxn modelId="{27194E3F-CE28-4D5E-956D-CE2712E32D3B}" type="presOf" srcId="{EEC3C1E3-FEDB-4AA8-92FF-126798511C02}" destId="{10EAF1DA-97D8-4DB0-8F3C-44C6E500D0E1}" srcOrd="0" destOrd="0" presId="urn:microsoft.com/office/officeart/2005/8/layout/StepDownProcess"/>
    <dgm:cxn modelId="{4F363242-A292-4BE2-92D7-9ECD816FAB89}" type="presOf" srcId="{B19DAE6B-7DEC-457B-AFDD-18BB2EE12920}" destId="{0B967709-52F7-4BE9-B757-FC838ED246C0}" srcOrd="0" destOrd="0" presId="urn:microsoft.com/office/officeart/2005/8/layout/StepDownProcess"/>
    <dgm:cxn modelId="{909B926E-EBCE-4EAC-BDD3-3B2FF1CC38C2}" srcId="{EEC3C1E3-FEDB-4AA8-92FF-126798511C02}" destId="{251EE839-C5B3-496E-A341-780EBFB81D17}" srcOrd="4" destOrd="0" parTransId="{A841B667-4BA8-4494-8DB8-0F6EC000B2D7}" sibTransId="{26E6E1DD-69D8-4D43-A6AF-8B1B7A27D57A}"/>
    <dgm:cxn modelId="{9170A351-EEBF-42B9-934E-4408631EA620}" type="presOf" srcId="{2EA4249B-0AED-4053-A251-4293D468965C}" destId="{69B94752-24AA-4448-AF20-4B2A5374EF98}" srcOrd="0" destOrd="0" presId="urn:microsoft.com/office/officeart/2005/8/layout/StepDownProcess"/>
    <dgm:cxn modelId="{45184772-3FC9-413E-933A-E1A13A149452}" type="presOf" srcId="{7E76C3D2-8C8D-4B56-ADE8-ADEE5B256CD2}" destId="{E05A53DC-5C5A-4E73-9FD0-94D09DF4ACFE}" srcOrd="0" destOrd="0" presId="urn:microsoft.com/office/officeart/2005/8/layout/StepDownProcess"/>
    <dgm:cxn modelId="{D04E5154-9563-4D4E-88B4-1C38CA9CB1FF}" type="presOf" srcId="{4B2EE9F4-C6B3-4AD3-8C05-01A4A12A758B}" destId="{25E45626-003E-455E-B075-DC9F6579D32F}" srcOrd="0" destOrd="2" presId="urn:microsoft.com/office/officeart/2005/8/layout/StepDownProcess"/>
    <dgm:cxn modelId="{8E7AE755-FE6F-464A-B375-D8C31188D297}" type="presOf" srcId="{962EF96B-ED5D-40F7-A1C2-CA6C0E8F6FE0}" destId="{B461516C-83E6-418E-B2B7-902E82EB96BA}" srcOrd="0" destOrd="1" presId="urn:microsoft.com/office/officeart/2005/8/layout/StepDownProcess"/>
    <dgm:cxn modelId="{3B776D8D-14BD-4A27-8642-2340C190C04E}" srcId="{CA0AFA25-DE4D-4E54-8044-306ADCC75574}" destId="{9A1A544D-14C4-4D63-A5EA-4B0315EBA728}" srcOrd="2" destOrd="0" parTransId="{AC8609DC-F96B-49CB-8B9A-CA1204ABDCCB}" sibTransId="{9A29441D-76DE-4859-9E50-EA112050502B}"/>
    <dgm:cxn modelId="{B858A490-F628-4999-B8AE-C1D3950DBE63}" srcId="{7E76C3D2-8C8D-4B56-ADE8-ADEE5B256CD2}" destId="{2EA4249B-0AED-4053-A251-4293D468965C}" srcOrd="0" destOrd="0" parTransId="{093BB932-6940-493C-895F-B9D17F6524F8}" sibTransId="{DAAB8D2E-1993-4EFF-9209-B0FC64AE5E9E}"/>
    <dgm:cxn modelId="{A6F67198-18DD-455D-8FA3-52A5C5DBA5B0}" type="presOf" srcId="{94D9A61A-7CCF-43BF-8449-A8ECE2E1CB9F}" destId="{69B94752-24AA-4448-AF20-4B2A5374EF98}" srcOrd="0" destOrd="2" presId="urn:microsoft.com/office/officeart/2005/8/layout/StepDownProcess"/>
    <dgm:cxn modelId="{DAF3F49D-C617-4BA3-A81A-8169AAA35C11}" type="presOf" srcId="{9A1A544D-14C4-4D63-A5EA-4B0315EBA728}" destId="{B461516C-83E6-418E-B2B7-902E82EB96BA}" srcOrd="0" destOrd="2" presId="urn:microsoft.com/office/officeart/2005/8/layout/StepDownProcess"/>
    <dgm:cxn modelId="{6E564C9E-FDA7-44D5-8C76-A84CF8DCFE8B}" srcId="{CA0AFA25-DE4D-4E54-8044-306ADCC75574}" destId="{816E99F6-2F9E-4949-B7EF-F629CC8C718E}" srcOrd="0" destOrd="0" parTransId="{A697CD74-A728-41F7-9976-019B6E05E93F}" sibTransId="{6A6FAADF-0982-4030-98D4-783EF3BFE64B}"/>
    <dgm:cxn modelId="{CC9831AA-9A65-4455-A652-E477AC835287}" srcId="{CA0AFA25-DE4D-4E54-8044-306ADCC75574}" destId="{962EF96B-ED5D-40F7-A1C2-CA6C0E8F6FE0}" srcOrd="1" destOrd="0" parTransId="{CE6EFAEA-A34F-4357-853A-FD6C2E7B4D4C}" sibTransId="{713CFA66-D7AF-4B52-887B-5E03C9C6E510}"/>
    <dgm:cxn modelId="{F114A0B0-BE4D-460B-BD18-57F58FE991D9}" srcId="{B19DAE6B-7DEC-457B-AFDD-18BB2EE12920}" destId="{7E76C3D2-8C8D-4B56-ADE8-ADEE5B256CD2}" srcOrd="1" destOrd="0" parTransId="{21649457-E00A-4F7A-884B-4143F4DB390B}" sibTransId="{EED40DDF-C4D5-4A04-8C38-634E2C3B4B11}"/>
    <dgm:cxn modelId="{00469ABE-B70F-4AE3-B500-45F92DA5CAA0}" type="presOf" srcId="{1E63A7A4-B9D1-4CBD-B980-1C405D0E3E0F}" destId="{69B94752-24AA-4448-AF20-4B2A5374EF98}" srcOrd="0" destOrd="1" presId="urn:microsoft.com/office/officeart/2005/8/layout/StepDownProcess"/>
    <dgm:cxn modelId="{FDB68EC5-AB46-4A2D-95FF-63C496F51FE0}" srcId="{EEC3C1E3-FEDB-4AA8-92FF-126798511C02}" destId="{F4DF180A-297E-42B2-8C0A-256E20E79BF2}" srcOrd="0" destOrd="0" parTransId="{E1D0122E-0FE8-463E-AB16-68D2FA0128E3}" sibTransId="{E17E36B0-780A-440D-AB5D-15F9513DA69D}"/>
    <dgm:cxn modelId="{C205EEE3-6955-4BC2-A08B-25783A9BEF4C}" srcId="{7E76C3D2-8C8D-4B56-ADE8-ADEE5B256CD2}" destId="{1E63A7A4-B9D1-4CBD-B980-1C405D0E3E0F}" srcOrd="1" destOrd="0" parTransId="{474F55AD-1477-4384-91A3-CAAA0004BAC2}" sibTransId="{2C214075-1EB6-45F8-AA2F-0CBBCABF91E0}"/>
    <dgm:cxn modelId="{743CBAEE-203C-44E9-8E3F-3BD36C91B582}" type="presOf" srcId="{05B6391E-28EC-44DE-9CC6-1F7ED102FF54}" destId="{25E45626-003E-455E-B075-DC9F6579D32F}" srcOrd="0" destOrd="1" presId="urn:microsoft.com/office/officeart/2005/8/layout/StepDownProcess"/>
    <dgm:cxn modelId="{7447C9F3-440E-4067-B755-A60969D700C1}" srcId="{EEC3C1E3-FEDB-4AA8-92FF-126798511C02}" destId="{4B2EE9F4-C6B3-4AD3-8C05-01A4A12A758B}" srcOrd="2" destOrd="0" parTransId="{8B7F8A76-FCA6-4B4E-826C-D3C49ECB3C34}" sibTransId="{CC6AFFC8-7507-430D-813F-C403FBDF8E3A}"/>
    <dgm:cxn modelId="{343956F9-67E7-40C0-A9C2-69E48EB33DAB}" type="presOf" srcId="{F4DF180A-297E-42B2-8C0A-256E20E79BF2}" destId="{25E45626-003E-455E-B075-DC9F6579D32F}" srcOrd="0" destOrd="0" presId="urn:microsoft.com/office/officeart/2005/8/layout/StepDownProcess"/>
    <dgm:cxn modelId="{2463EB27-1EB3-4B34-B029-7A482DD29847}" type="presParOf" srcId="{0B967709-52F7-4BE9-B757-FC838ED246C0}" destId="{DBE38B23-59D5-4762-A6C9-AFBC8B879358}" srcOrd="0" destOrd="0" presId="urn:microsoft.com/office/officeart/2005/8/layout/StepDownProcess"/>
    <dgm:cxn modelId="{254C9F57-8D39-43E6-B45F-458343EED612}" type="presParOf" srcId="{DBE38B23-59D5-4762-A6C9-AFBC8B879358}" destId="{2D27E71A-AD8D-4A9A-B262-C17453BF7919}" srcOrd="0" destOrd="0" presId="urn:microsoft.com/office/officeart/2005/8/layout/StepDownProcess"/>
    <dgm:cxn modelId="{97714627-4F9D-4627-AC1C-C4829EFC7F3E}" type="presParOf" srcId="{DBE38B23-59D5-4762-A6C9-AFBC8B879358}" destId="{E430EAAD-A099-47A5-8E87-E0A21F836F36}" srcOrd="1" destOrd="0" presId="urn:microsoft.com/office/officeart/2005/8/layout/StepDownProcess"/>
    <dgm:cxn modelId="{0D778A91-F2B6-48E9-9128-171BBD0935CF}" type="presParOf" srcId="{DBE38B23-59D5-4762-A6C9-AFBC8B879358}" destId="{B461516C-83E6-418E-B2B7-902E82EB96BA}" srcOrd="2" destOrd="0" presId="urn:microsoft.com/office/officeart/2005/8/layout/StepDownProcess"/>
    <dgm:cxn modelId="{287A2DE8-29DE-4041-B11C-008EFEC13778}" type="presParOf" srcId="{0B967709-52F7-4BE9-B757-FC838ED246C0}" destId="{8EFEF1E2-E21D-4A77-93BB-CDFDF2E8D5DA}" srcOrd="1" destOrd="0" presId="urn:microsoft.com/office/officeart/2005/8/layout/StepDownProcess"/>
    <dgm:cxn modelId="{2DD173D2-6E51-4A6D-9986-0CDC22317A29}" type="presParOf" srcId="{0B967709-52F7-4BE9-B757-FC838ED246C0}" destId="{1E9A4CBD-4E9B-4BA5-A41E-6EB74CACB88F}" srcOrd="2" destOrd="0" presId="urn:microsoft.com/office/officeart/2005/8/layout/StepDownProcess"/>
    <dgm:cxn modelId="{2A7F0301-675A-4080-8BD6-CAFD81D0AD68}" type="presParOf" srcId="{1E9A4CBD-4E9B-4BA5-A41E-6EB74CACB88F}" destId="{EFBB76D4-6E8D-4D8A-AD8E-A7446AB18C2A}" srcOrd="0" destOrd="0" presId="urn:microsoft.com/office/officeart/2005/8/layout/StepDownProcess"/>
    <dgm:cxn modelId="{BE313F75-0481-4059-B644-3295CEB3F3F0}" type="presParOf" srcId="{1E9A4CBD-4E9B-4BA5-A41E-6EB74CACB88F}" destId="{E05A53DC-5C5A-4E73-9FD0-94D09DF4ACFE}" srcOrd="1" destOrd="0" presId="urn:microsoft.com/office/officeart/2005/8/layout/StepDownProcess"/>
    <dgm:cxn modelId="{D31614A5-626D-45FE-A6AB-74B2EDDCFD49}" type="presParOf" srcId="{1E9A4CBD-4E9B-4BA5-A41E-6EB74CACB88F}" destId="{69B94752-24AA-4448-AF20-4B2A5374EF98}" srcOrd="2" destOrd="0" presId="urn:microsoft.com/office/officeart/2005/8/layout/StepDownProcess"/>
    <dgm:cxn modelId="{5BCBA4E6-BF8E-4E67-9DCB-F8314B261917}" type="presParOf" srcId="{0B967709-52F7-4BE9-B757-FC838ED246C0}" destId="{A20BB652-D5B6-49B4-A578-949AD089EF07}" srcOrd="3" destOrd="0" presId="urn:microsoft.com/office/officeart/2005/8/layout/StepDownProcess"/>
    <dgm:cxn modelId="{5F975B39-CFC5-47E8-9E03-DF4880F62195}" type="presParOf" srcId="{0B967709-52F7-4BE9-B757-FC838ED246C0}" destId="{7C689B69-9F80-4C7D-95DE-E169428CE98F}" srcOrd="4" destOrd="0" presId="urn:microsoft.com/office/officeart/2005/8/layout/StepDownProcess"/>
    <dgm:cxn modelId="{3523604F-7BB7-4AEE-B1F9-A4D9F2EFFA70}" type="presParOf" srcId="{7C689B69-9F80-4C7D-95DE-E169428CE98F}" destId="{10EAF1DA-97D8-4DB0-8F3C-44C6E500D0E1}" srcOrd="0" destOrd="0" presId="urn:microsoft.com/office/officeart/2005/8/layout/StepDownProcess"/>
    <dgm:cxn modelId="{D7535DC6-70A9-4B30-A7A9-88DA5C01EDA9}" type="presParOf" srcId="{7C689B69-9F80-4C7D-95DE-E169428CE98F}" destId="{25E45626-003E-455E-B075-DC9F6579D32F}" srcOrd="1" destOrd="0" presId="urn:microsoft.com/office/officeart/2005/8/layout/StepDownProcess"/>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F5AAF29-4281-4B05-935D-045BBDFA303A}"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s-CO"/>
        </a:p>
      </dgm:t>
    </dgm:pt>
    <dgm:pt modelId="{B37ABBCE-314E-4239-9AA0-B2E5CFFA7FE1}">
      <dgm:prSet custT="1"/>
      <dgm:spPr>
        <a:solidFill>
          <a:schemeClr val="accent6">
            <a:lumMod val="75000"/>
          </a:schemeClr>
        </a:solidFill>
      </dgm:spPr>
      <dgm:t>
        <a:bodyPr/>
        <a:lstStyle/>
        <a:p>
          <a:pPr algn="ctr"/>
          <a:r>
            <a:rPr lang="es-CO" sz="1800" b="1" dirty="0">
              <a:latin typeface="Century Gothic" panose="020B0502020202020204" pitchFamily="34" charset="0"/>
            </a:rPr>
            <a:t>FASE 1</a:t>
          </a:r>
          <a:r>
            <a:rPr lang="en-US" sz="1800" b="1" dirty="0">
              <a:latin typeface="Century Gothic" panose="020B0502020202020204" pitchFamily="34" charset="0"/>
            </a:rPr>
            <a:t>. </a:t>
          </a:r>
          <a:r>
            <a:rPr lang="es-CO" sz="1800" b="1" dirty="0">
              <a:latin typeface="Century Gothic" panose="020B0502020202020204" pitchFamily="34" charset="0"/>
            </a:rPr>
            <a:t>DELIMITACIÓN DEL CAUCE</a:t>
          </a:r>
          <a:endParaRPr lang="es-CO" sz="1800" dirty="0">
            <a:latin typeface="Century Gothic" panose="020B0502020202020204" pitchFamily="34" charset="0"/>
          </a:endParaRPr>
        </a:p>
        <a:p>
          <a:pPr algn="ctr"/>
          <a:r>
            <a:rPr lang="es-CO" sz="1800" b="1" dirty="0">
              <a:latin typeface="Century Gothic" panose="020B0502020202020204" pitchFamily="34" charset="0"/>
            </a:rPr>
            <a:t>PERMANENTE O DE LA LÍNEA DE</a:t>
          </a:r>
          <a:endParaRPr lang="es-CO" sz="1800" dirty="0">
            <a:latin typeface="Century Gothic" panose="020B0502020202020204" pitchFamily="34" charset="0"/>
          </a:endParaRPr>
        </a:p>
        <a:p>
          <a:pPr algn="ctr"/>
          <a:r>
            <a:rPr lang="es-CO" sz="1800" b="1" dirty="0">
              <a:latin typeface="Century Gothic" panose="020B0502020202020204" pitchFamily="34" charset="0"/>
            </a:rPr>
            <a:t>MAREAS MÁXIMAS</a:t>
          </a:r>
          <a:r>
            <a:rPr lang="en-US" sz="1800" b="1" dirty="0">
              <a:latin typeface="Century Gothic" panose="020B0502020202020204" pitchFamily="34" charset="0"/>
            </a:rPr>
            <a:t> </a:t>
          </a:r>
          <a:endParaRPr lang="es-CO" sz="1800" dirty="0">
            <a:latin typeface="Century Gothic" panose="020B0502020202020204" pitchFamily="34" charset="0"/>
          </a:endParaRPr>
        </a:p>
      </dgm:t>
    </dgm:pt>
    <dgm:pt modelId="{9A6FC978-69F9-43EB-99E6-30C99128BA1F}" type="parTrans" cxnId="{DEF84442-0384-4533-A354-3EA4156946FB}">
      <dgm:prSet/>
      <dgm:spPr/>
      <dgm:t>
        <a:bodyPr/>
        <a:lstStyle/>
        <a:p>
          <a:endParaRPr lang="es-CO"/>
        </a:p>
      </dgm:t>
    </dgm:pt>
    <dgm:pt modelId="{8FF1863C-B366-4AF0-8BB2-DD1D14024802}" type="sibTrans" cxnId="{DEF84442-0384-4533-A354-3EA4156946FB}">
      <dgm:prSet/>
      <dgm:spPr/>
      <dgm:t>
        <a:bodyPr/>
        <a:lstStyle/>
        <a:p>
          <a:endParaRPr lang="es-CO"/>
        </a:p>
      </dgm:t>
    </dgm:pt>
    <dgm:pt modelId="{90CF2EFE-9565-4271-AAFB-BF3F0769593C}" type="pres">
      <dgm:prSet presAssocID="{1F5AAF29-4281-4B05-935D-045BBDFA303A}" presName="linear" presStyleCnt="0">
        <dgm:presLayoutVars>
          <dgm:dir/>
          <dgm:animLvl val="lvl"/>
          <dgm:resizeHandles val="exact"/>
        </dgm:presLayoutVars>
      </dgm:prSet>
      <dgm:spPr/>
    </dgm:pt>
    <dgm:pt modelId="{EF35A5DA-0F68-4152-A1A3-92CF3DF2CEB6}" type="pres">
      <dgm:prSet presAssocID="{B37ABBCE-314E-4239-9AA0-B2E5CFFA7FE1}" presName="parentLin" presStyleCnt="0"/>
      <dgm:spPr/>
    </dgm:pt>
    <dgm:pt modelId="{95E2EC38-2F2A-459D-AD68-1545FDA659D2}" type="pres">
      <dgm:prSet presAssocID="{B37ABBCE-314E-4239-9AA0-B2E5CFFA7FE1}" presName="parentLeftMargin" presStyleLbl="node1" presStyleIdx="0" presStyleCnt="1"/>
      <dgm:spPr/>
    </dgm:pt>
    <dgm:pt modelId="{82F38AF5-ADD1-49CF-8701-FDF23E9E1DA1}" type="pres">
      <dgm:prSet presAssocID="{B37ABBCE-314E-4239-9AA0-B2E5CFFA7FE1}" presName="parentText" presStyleLbl="node1" presStyleIdx="0" presStyleCnt="1" custScaleX="125687" custScaleY="188190" custLinFactX="-4646" custLinFactNeighborX="-100000" custLinFactNeighborY="6465">
        <dgm:presLayoutVars>
          <dgm:chMax val="0"/>
          <dgm:bulletEnabled val="1"/>
        </dgm:presLayoutVars>
      </dgm:prSet>
      <dgm:spPr/>
    </dgm:pt>
    <dgm:pt modelId="{9E2B4282-8D8A-466D-A031-826904132656}" type="pres">
      <dgm:prSet presAssocID="{B37ABBCE-314E-4239-9AA0-B2E5CFFA7FE1}" presName="negativeSpace" presStyleCnt="0"/>
      <dgm:spPr/>
    </dgm:pt>
    <dgm:pt modelId="{E35C74BB-93E6-4541-96BC-C22300484F4D}" type="pres">
      <dgm:prSet presAssocID="{B37ABBCE-314E-4239-9AA0-B2E5CFFA7FE1}" presName="childText" presStyleLbl="conFgAcc1" presStyleIdx="0" presStyleCnt="1">
        <dgm:presLayoutVars>
          <dgm:bulletEnabled val="1"/>
        </dgm:presLayoutVars>
      </dgm:prSet>
      <dgm:spPr/>
    </dgm:pt>
  </dgm:ptLst>
  <dgm:cxnLst>
    <dgm:cxn modelId="{9C66871D-EC3E-4D93-BE7F-C59FAD08BC29}" type="presOf" srcId="{B37ABBCE-314E-4239-9AA0-B2E5CFFA7FE1}" destId="{95E2EC38-2F2A-459D-AD68-1545FDA659D2}" srcOrd="0" destOrd="0" presId="urn:microsoft.com/office/officeart/2005/8/layout/list1"/>
    <dgm:cxn modelId="{C995762C-960A-4096-8957-27FEA21D0FF1}" type="presOf" srcId="{1F5AAF29-4281-4B05-935D-045BBDFA303A}" destId="{90CF2EFE-9565-4271-AAFB-BF3F0769593C}" srcOrd="0" destOrd="0" presId="urn:microsoft.com/office/officeart/2005/8/layout/list1"/>
    <dgm:cxn modelId="{DEF84442-0384-4533-A354-3EA4156946FB}" srcId="{1F5AAF29-4281-4B05-935D-045BBDFA303A}" destId="{B37ABBCE-314E-4239-9AA0-B2E5CFFA7FE1}" srcOrd="0" destOrd="0" parTransId="{9A6FC978-69F9-43EB-99E6-30C99128BA1F}" sibTransId="{8FF1863C-B366-4AF0-8BB2-DD1D14024802}"/>
    <dgm:cxn modelId="{0AAC80FF-B9F7-4967-87CC-E782AEA668B8}" type="presOf" srcId="{B37ABBCE-314E-4239-9AA0-B2E5CFFA7FE1}" destId="{82F38AF5-ADD1-49CF-8701-FDF23E9E1DA1}" srcOrd="1" destOrd="0" presId="urn:microsoft.com/office/officeart/2005/8/layout/list1"/>
    <dgm:cxn modelId="{B0A1F4D9-D678-4007-8329-300303F940A9}" type="presParOf" srcId="{90CF2EFE-9565-4271-AAFB-BF3F0769593C}" destId="{EF35A5DA-0F68-4152-A1A3-92CF3DF2CEB6}" srcOrd="0" destOrd="0" presId="urn:microsoft.com/office/officeart/2005/8/layout/list1"/>
    <dgm:cxn modelId="{1411C772-E8B3-4480-A4E0-E3D0CB6D8752}" type="presParOf" srcId="{EF35A5DA-0F68-4152-A1A3-92CF3DF2CEB6}" destId="{95E2EC38-2F2A-459D-AD68-1545FDA659D2}" srcOrd="0" destOrd="0" presId="urn:microsoft.com/office/officeart/2005/8/layout/list1"/>
    <dgm:cxn modelId="{5CBB871C-76DF-4EE2-87BC-F2A7D976B27F}" type="presParOf" srcId="{EF35A5DA-0F68-4152-A1A3-92CF3DF2CEB6}" destId="{82F38AF5-ADD1-49CF-8701-FDF23E9E1DA1}" srcOrd="1" destOrd="0" presId="urn:microsoft.com/office/officeart/2005/8/layout/list1"/>
    <dgm:cxn modelId="{A5656078-11D4-4B3E-9D11-077BA40BEF45}" type="presParOf" srcId="{90CF2EFE-9565-4271-AAFB-BF3F0769593C}" destId="{9E2B4282-8D8A-466D-A031-826904132656}" srcOrd="1" destOrd="0" presId="urn:microsoft.com/office/officeart/2005/8/layout/list1"/>
    <dgm:cxn modelId="{4486ECA6-942D-4F2A-87D2-1B0DC5CB648E}" type="presParOf" srcId="{90CF2EFE-9565-4271-AAFB-BF3F0769593C}" destId="{E35C74BB-93E6-4541-96BC-C22300484F4D}"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19DAE6B-7DEC-457B-AFDD-18BB2EE12920}" type="doc">
      <dgm:prSet loTypeId="urn:microsoft.com/office/officeart/2005/8/layout/StepDownProcess" loCatId="process" qsTypeId="urn:microsoft.com/office/officeart/2005/8/quickstyle/simple2" qsCatId="simple" csTypeId="urn:microsoft.com/office/officeart/2005/8/colors/colorful5" csCatId="colorful" phldr="1"/>
      <dgm:spPr/>
      <dgm:t>
        <a:bodyPr/>
        <a:lstStyle/>
        <a:p>
          <a:endParaRPr lang="es-CO"/>
        </a:p>
      </dgm:t>
    </dgm:pt>
    <dgm:pt modelId="{CA0AFA25-DE4D-4E54-8044-306ADCC75574}">
      <dgm:prSet phldrT="[Texto]" custT="1"/>
      <dgm:spPr>
        <a:solidFill>
          <a:schemeClr val="accent6">
            <a:lumMod val="40000"/>
            <a:lumOff val="60000"/>
          </a:schemeClr>
        </a:solidFill>
      </dgm:spPr>
      <dgm:t>
        <a:bodyPr/>
        <a:lstStyle/>
        <a:p>
          <a:r>
            <a:rPr lang="es-ES" sz="1400" dirty="0">
              <a:solidFill>
                <a:schemeClr val="tx1"/>
              </a:solidFill>
              <a:latin typeface="Century Gothic" panose="020B0502020202020204" pitchFamily="34" charset="0"/>
            </a:rPr>
            <a:t>1. Delimitación del cauce permanente en sistemas</a:t>
          </a:r>
          <a:endParaRPr lang="es-CO" sz="1400" dirty="0">
            <a:solidFill>
              <a:schemeClr val="tx1"/>
            </a:solidFill>
            <a:latin typeface="Century Gothic" panose="020B0502020202020204" pitchFamily="34" charset="0"/>
          </a:endParaRPr>
        </a:p>
        <a:p>
          <a:r>
            <a:rPr lang="es-CO" sz="1400" dirty="0">
              <a:solidFill>
                <a:schemeClr val="tx1"/>
              </a:solidFill>
              <a:latin typeface="Century Gothic" panose="020B0502020202020204" pitchFamily="34" charset="0"/>
            </a:rPr>
            <a:t>lóticos</a:t>
          </a:r>
        </a:p>
      </dgm:t>
    </dgm:pt>
    <dgm:pt modelId="{FB7E7409-7B41-4B1D-A43C-D1E41EE75E7B}" type="parTrans" cxnId="{C69CFF18-C98F-44AA-A518-1223CBAAE6D6}">
      <dgm:prSet/>
      <dgm:spPr/>
      <dgm:t>
        <a:bodyPr/>
        <a:lstStyle/>
        <a:p>
          <a:endParaRPr lang="es-CO"/>
        </a:p>
      </dgm:t>
    </dgm:pt>
    <dgm:pt modelId="{973D2517-42AE-4E0D-A95D-FB03E1BBF31A}" type="sibTrans" cxnId="{C69CFF18-C98F-44AA-A518-1223CBAAE6D6}">
      <dgm:prSet/>
      <dgm:spPr/>
      <dgm:t>
        <a:bodyPr/>
        <a:lstStyle/>
        <a:p>
          <a:endParaRPr lang="es-CO"/>
        </a:p>
      </dgm:t>
    </dgm:pt>
    <dgm:pt modelId="{816E99F6-2F9E-4949-B7EF-F629CC8C718E}">
      <dgm:prSet phldrT="[Texto]" custT="1"/>
      <dgm:spPr/>
      <dgm:t>
        <a:bodyPr/>
        <a:lstStyle/>
        <a:p>
          <a:r>
            <a:rPr lang="es-CO" sz="1200" dirty="0"/>
            <a:t>Identificar preliminarmente las formas del terreno asociadas al cauce permanente.</a:t>
          </a:r>
        </a:p>
      </dgm:t>
    </dgm:pt>
    <dgm:pt modelId="{A697CD74-A728-41F7-9976-019B6E05E93F}" type="parTrans" cxnId="{6E564C9E-FDA7-44D5-8C76-A84CF8DCFE8B}">
      <dgm:prSet/>
      <dgm:spPr/>
      <dgm:t>
        <a:bodyPr/>
        <a:lstStyle/>
        <a:p>
          <a:endParaRPr lang="es-CO"/>
        </a:p>
      </dgm:t>
    </dgm:pt>
    <dgm:pt modelId="{6A6FAADF-0982-4030-98D4-783EF3BFE64B}" type="sibTrans" cxnId="{6E564C9E-FDA7-44D5-8C76-A84CF8DCFE8B}">
      <dgm:prSet/>
      <dgm:spPr/>
      <dgm:t>
        <a:bodyPr/>
        <a:lstStyle/>
        <a:p>
          <a:endParaRPr lang="es-CO"/>
        </a:p>
      </dgm:t>
    </dgm:pt>
    <dgm:pt modelId="{7E76C3D2-8C8D-4B56-ADE8-ADEE5B256CD2}">
      <dgm:prSet phldrT="[Texto]" custT="1"/>
      <dgm:spPr/>
      <dgm:t>
        <a:bodyPr/>
        <a:lstStyle/>
        <a:p>
          <a:r>
            <a:rPr lang="es-CO" sz="1400" kern="1200" dirty="0">
              <a:solidFill>
                <a:prstClr val="black"/>
              </a:solidFill>
              <a:latin typeface="Century Gothic" panose="020B0502020202020204" pitchFamily="34" charset="0"/>
              <a:ea typeface="+mn-ea"/>
              <a:cs typeface="+mn-cs"/>
            </a:rPr>
            <a:t>2.</a:t>
          </a:r>
          <a:r>
            <a:rPr lang="es-ES" sz="1400" kern="1200" dirty="0">
              <a:solidFill>
                <a:prstClr val="black"/>
              </a:solidFill>
              <a:latin typeface="Century Gothic" panose="020B0502020202020204" pitchFamily="34" charset="0"/>
              <a:ea typeface="+mn-ea"/>
              <a:cs typeface="+mn-cs"/>
            </a:rPr>
            <a:t> Delimitación del cauce permanente en sistemas</a:t>
          </a:r>
          <a:endParaRPr lang="es-CO" sz="1400" kern="1200" dirty="0">
            <a:solidFill>
              <a:prstClr val="black"/>
            </a:solidFill>
            <a:latin typeface="Century Gothic" panose="020B0502020202020204" pitchFamily="34" charset="0"/>
            <a:ea typeface="+mn-ea"/>
            <a:cs typeface="+mn-cs"/>
          </a:endParaRPr>
        </a:p>
        <a:p>
          <a:r>
            <a:rPr lang="es-CO" sz="1400" kern="1200" dirty="0">
              <a:solidFill>
                <a:prstClr val="black"/>
              </a:solidFill>
              <a:latin typeface="Century Gothic" panose="020B0502020202020204" pitchFamily="34" charset="0"/>
              <a:ea typeface="+mn-ea"/>
              <a:cs typeface="+mn-cs"/>
            </a:rPr>
            <a:t> lénticos </a:t>
          </a:r>
        </a:p>
      </dgm:t>
    </dgm:pt>
    <dgm:pt modelId="{21649457-E00A-4F7A-884B-4143F4DB390B}" type="parTrans" cxnId="{F114A0B0-BE4D-460B-BD18-57F58FE991D9}">
      <dgm:prSet/>
      <dgm:spPr/>
      <dgm:t>
        <a:bodyPr/>
        <a:lstStyle/>
        <a:p>
          <a:endParaRPr lang="es-CO"/>
        </a:p>
      </dgm:t>
    </dgm:pt>
    <dgm:pt modelId="{EED40DDF-C4D5-4A04-8C38-634E2C3B4B11}" type="sibTrans" cxnId="{F114A0B0-BE4D-460B-BD18-57F58FE991D9}">
      <dgm:prSet/>
      <dgm:spPr/>
      <dgm:t>
        <a:bodyPr/>
        <a:lstStyle/>
        <a:p>
          <a:endParaRPr lang="es-CO"/>
        </a:p>
      </dgm:t>
    </dgm:pt>
    <dgm:pt modelId="{2EA4249B-0AED-4053-A251-4293D468965C}">
      <dgm:prSet phldrT="[Texto]"/>
      <dgm:spPr/>
      <dgm:t>
        <a:bodyPr/>
        <a:lstStyle/>
        <a:p>
          <a:endParaRPr lang="es-CO" dirty="0"/>
        </a:p>
      </dgm:t>
    </dgm:pt>
    <dgm:pt modelId="{093BB932-6940-493C-895F-B9D17F6524F8}" type="parTrans" cxnId="{B858A490-F628-4999-B8AE-C1D3950DBE63}">
      <dgm:prSet/>
      <dgm:spPr/>
      <dgm:t>
        <a:bodyPr/>
        <a:lstStyle/>
        <a:p>
          <a:endParaRPr lang="es-CO"/>
        </a:p>
      </dgm:t>
    </dgm:pt>
    <dgm:pt modelId="{DAAB8D2E-1993-4EFF-9209-B0FC64AE5E9E}" type="sibTrans" cxnId="{B858A490-F628-4999-B8AE-C1D3950DBE63}">
      <dgm:prSet/>
      <dgm:spPr/>
      <dgm:t>
        <a:bodyPr/>
        <a:lstStyle/>
        <a:p>
          <a:endParaRPr lang="es-CO"/>
        </a:p>
      </dgm:t>
    </dgm:pt>
    <dgm:pt modelId="{EEC3C1E3-FEDB-4AA8-92FF-126798511C02}">
      <dgm:prSet phldrT="[Texto]" custT="1"/>
      <dgm:spPr/>
      <dgm:t>
        <a:bodyPr/>
        <a:lstStyle/>
        <a:p>
          <a:r>
            <a:rPr lang="es-ES" sz="1400" kern="1200" dirty="0">
              <a:solidFill>
                <a:prstClr val="black"/>
              </a:solidFill>
              <a:latin typeface="Century Gothic" panose="020B0502020202020204" pitchFamily="34" charset="0"/>
              <a:ea typeface="+mn-ea"/>
              <a:cs typeface="+mn-cs"/>
            </a:rPr>
            <a:t>3. Delimitación de la línea de mareas máximas</a:t>
          </a:r>
          <a:endParaRPr lang="es-CO" sz="1400" kern="1200" dirty="0">
            <a:solidFill>
              <a:prstClr val="black"/>
            </a:solidFill>
            <a:latin typeface="Century Gothic" panose="020B0502020202020204" pitchFamily="34" charset="0"/>
            <a:ea typeface="+mn-ea"/>
            <a:cs typeface="+mn-cs"/>
          </a:endParaRPr>
        </a:p>
      </dgm:t>
    </dgm:pt>
    <dgm:pt modelId="{44CE9A33-CF83-42BD-9CE8-A4BE6F821BD8}" type="parTrans" cxnId="{8980D33A-5797-4B21-B914-F5E3385C7AA8}">
      <dgm:prSet/>
      <dgm:spPr/>
      <dgm:t>
        <a:bodyPr/>
        <a:lstStyle/>
        <a:p>
          <a:endParaRPr lang="es-CO"/>
        </a:p>
      </dgm:t>
    </dgm:pt>
    <dgm:pt modelId="{9A4D5B17-2407-49FF-9555-F9E029E016CE}" type="sibTrans" cxnId="{8980D33A-5797-4B21-B914-F5E3385C7AA8}">
      <dgm:prSet/>
      <dgm:spPr/>
      <dgm:t>
        <a:bodyPr/>
        <a:lstStyle/>
        <a:p>
          <a:endParaRPr lang="es-CO"/>
        </a:p>
      </dgm:t>
    </dgm:pt>
    <dgm:pt modelId="{F4DF180A-297E-42B2-8C0A-256E20E79BF2}">
      <dgm:prSet phldrT="[Texto]" custT="1"/>
      <dgm:spPr/>
      <dgm:t>
        <a:bodyPr/>
        <a:lstStyle/>
        <a:p>
          <a:pPr marL="114300" lvl="1" indent="-114300" algn="l" defTabSz="577850">
            <a:lnSpc>
              <a:spcPct val="90000"/>
            </a:lnSpc>
            <a:spcBef>
              <a:spcPct val="0"/>
            </a:spcBef>
            <a:spcAft>
              <a:spcPct val="15000"/>
            </a:spcAft>
            <a:buChar char="•"/>
          </a:pPr>
          <a:endParaRPr lang="es-CO" sz="1300" kern="1200" dirty="0">
            <a:solidFill>
              <a:prstClr val="black">
                <a:hueOff val="0"/>
                <a:satOff val="0"/>
                <a:lumOff val="0"/>
                <a:alphaOff val="0"/>
              </a:prstClr>
            </a:solidFill>
            <a:latin typeface="Calibri" panose="020F0502020204030204"/>
            <a:ea typeface="+mn-ea"/>
            <a:cs typeface="+mn-cs"/>
          </a:endParaRPr>
        </a:p>
      </dgm:t>
    </dgm:pt>
    <dgm:pt modelId="{E1D0122E-0FE8-463E-AB16-68D2FA0128E3}" type="parTrans" cxnId="{FDB68EC5-AB46-4A2D-95FF-63C496F51FE0}">
      <dgm:prSet/>
      <dgm:spPr/>
      <dgm:t>
        <a:bodyPr/>
        <a:lstStyle/>
        <a:p>
          <a:endParaRPr lang="es-CO"/>
        </a:p>
      </dgm:t>
    </dgm:pt>
    <dgm:pt modelId="{E17E36B0-780A-440D-AB5D-15F9513DA69D}" type="sibTrans" cxnId="{FDB68EC5-AB46-4A2D-95FF-63C496F51FE0}">
      <dgm:prSet/>
      <dgm:spPr/>
      <dgm:t>
        <a:bodyPr/>
        <a:lstStyle/>
        <a:p>
          <a:endParaRPr lang="es-CO"/>
        </a:p>
      </dgm:t>
    </dgm:pt>
    <dgm:pt modelId="{94D9A61A-7CCF-43BF-8449-A8ECE2E1CB9F}">
      <dgm:prSet phldrT="[Texto]"/>
      <dgm:spPr/>
      <dgm:t>
        <a:bodyPr/>
        <a:lstStyle/>
        <a:p>
          <a:endParaRPr lang="es-CO" dirty="0"/>
        </a:p>
      </dgm:t>
    </dgm:pt>
    <dgm:pt modelId="{2EBB6B64-41A0-4EB3-975C-66C35D4C34B1}" type="parTrans" cxnId="{B6367925-E970-4836-9246-2A58169FAEA5}">
      <dgm:prSet/>
      <dgm:spPr/>
      <dgm:t>
        <a:bodyPr/>
        <a:lstStyle/>
        <a:p>
          <a:endParaRPr lang="es-CO"/>
        </a:p>
      </dgm:t>
    </dgm:pt>
    <dgm:pt modelId="{FDA7D778-8F50-44C0-AAF7-811AB2FBC487}" type="sibTrans" cxnId="{B6367925-E970-4836-9246-2A58169FAEA5}">
      <dgm:prSet/>
      <dgm:spPr/>
      <dgm:t>
        <a:bodyPr/>
        <a:lstStyle/>
        <a:p>
          <a:endParaRPr lang="es-CO"/>
        </a:p>
      </dgm:t>
    </dgm:pt>
    <dgm:pt modelId="{251EE839-C5B3-496E-A341-780EBFB81D17}">
      <dgm:prSet phldrT="[Texto]"/>
      <dgm:spPr/>
      <dgm:t>
        <a:bodyPr/>
        <a:lstStyle/>
        <a:p>
          <a:pPr marL="171450" lvl="1" indent="0" algn="l" defTabSz="844550">
            <a:lnSpc>
              <a:spcPct val="90000"/>
            </a:lnSpc>
            <a:spcBef>
              <a:spcPct val="0"/>
            </a:spcBef>
            <a:spcAft>
              <a:spcPct val="15000"/>
            </a:spcAft>
          </a:pPr>
          <a:endParaRPr lang="es-CO" sz="1900" kern="1200" dirty="0"/>
        </a:p>
      </dgm:t>
    </dgm:pt>
    <dgm:pt modelId="{A841B667-4BA8-4494-8DB8-0F6EC000B2D7}" type="parTrans" cxnId="{909B926E-EBCE-4EAC-BDD3-3B2FF1CC38C2}">
      <dgm:prSet/>
      <dgm:spPr/>
      <dgm:t>
        <a:bodyPr/>
        <a:lstStyle/>
        <a:p>
          <a:endParaRPr lang="es-CO"/>
        </a:p>
      </dgm:t>
    </dgm:pt>
    <dgm:pt modelId="{26E6E1DD-69D8-4D43-A6AF-8B1B7A27D57A}" type="sibTrans" cxnId="{909B926E-EBCE-4EAC-BDD3-3B2FF1CC38C2}">
      <dgm:prSet/>
      <dgm:spPr/>
      <dgm:t>
        <a:bodyPr/>
        <a:lstStyle/>
        <a:p>
          <a:endParaRPr lang="es-CO"/>
        </a:p>
      </dgm:t>
    </dgm:pt>
    <dgm:pt modelId="{53F2D75C-5B83-4D91-90E0-797AF1F781F2}">
      <dgm:prSet phldrT="[Texto]" custT="1"/>
      <dgm:spPr/>
      <dgm:t>
        <a:bodyPr/>
        <a:lstStyle/>
        <a:p>
          <a:pPr marL="114300" lvl="1" indent="-114300" algn="l" defTabSz="577850">
            <a:lnSpc>
              <a:spcPct val="90000"/>
            </a:lnSpc>
            <a:spcBef>
              <a:spcPct val="0"/>
            </a:spcBef>
            <a:spcAft>
              <a:spcPct val="15000"/>
            </a:spcAft>
            <a:buNone/>
          </a:pPr>
          <a:r>
            <a:rPr lang="es-CO" sz="1300" kern="1200" dirty="0">
              <a:solidFill>
                <a:prstClr val="black">
                  <a:hueOff val="0"/>
                  <a:satOff val="0"/>
                  <a:lumOff val="0"/>
                  <a:alphaOff val="0"/>
                </a:prstClr>
              </a:solidFill>
              <a:latin typeface="Calibri" panose="020F0502020204030204"/>
              <a:ea typeface="+mn-ea"/>
              <a:cs typeface="+mn-cs"/>
            </a:rPr>
            <a:t>.</a:t>
          </a:r>
        </a:p>
      </dgm:t>
    </dgm:pt>
    <dgm:pt modelId="{59A06C7A-FA8C-40FB-AFEA-0F948EF199A4}" type="parTrans" cxnId="{1D01482F-784A-4197-BF34-6629306E0FBE}">
      <dgm:prSet/>
      <dgm:spPr/>
      <dgm:t>
        <a:bodyPr/>
        <a:lstStyle/>
        <a:p>
          <a:endParaRPr lang="es-CO"/>
        </a:p>
      </dgm:t>
    </dgm:pt>
    <dgm:pt modelId="{3A827DF3-D700-4557-B7F9-D1875F98B57A}" type="sibTrans" cxnId="{1D01482F-784A-4197-BF34-6629306E0FBE}">
      <dgm:prSet/>
      <dgm:spPr/>
      <dgm:t>
        <a:bodyPr/>
        <a:lstStyle/>
        <a:p>
          <a:endParaRPr lang="es-CO"/>
        </a:p>
      </dgm:t>
    </dgm:pt>
    <dgm:pt modelId="{96C79A1D-BBC3-4A40-923A-DCD8FEFBC16D}">
      <dgm:prSet/>
      <dgm:spPr/>
      <dgm:t>
        <a:bodyPr/>
        <a:lstStyle/>
        <a:p>
          <a:endParaRPr lang="es-CO" sz="800" dirty="0"/>
        </a:p>
      </dgm:t>
    </dgm:pt>
    <dgm:pt modelId="{9A31BCF2-BDCF-44D6-B5F4-D9508977D7AD}" type="parTrans" cxnId="{FEB60CC8-69D1-4AA0-93EA-0D20F3DA7A86}">
      <dgm:prSet/>
      <dgm:spPr/>
      <dgm:t>
        <a:bodyPr/>
        <a:lstStyle/>
        <a:p>
          <a:endParaRPr lang="es-CO"/>
        </a:p>
      </dgm:t>
    </dgm:pt>
    <dgm:pt modelId="{98763C6B-BD6C-409A-8E0D-15F21B00D9E5}" type="sibTrans" cxnId="{FEB60CC8-69D1-4AA0-93EA-0D20F3DA7A86}">
      <dgm:prSet/>
      <dgm:spPr/>
      <dgm:t>
        <a:bodyPr/>
        <a:lstStyle/>
        <a:p>
          <a:endParaRPr lang="es-CO"/>
        </a:p>
      </dgm:t>
    </dgm:pt>
    <dgm:pt modelId="{49B21C59-1482-4FF4-BD8C-15D5DB088A2A}">
      <dgm:prSet phldrT="[Texto]" custT="1"/>
      <dgm:spPr/>
      <dgm:t>
        <a:bodyPr/>
        <a:lstStyle/>
        <a:p>
          <a:r>
            <a:rPr lang="es-ES" sz="1200" dirty="0"/>
            <a:t>Delimitar el ancho del cauce permanente y verificarlo en</a:t>
          </a:r>
          <a:endParaRPr lang="es-CO" sz="1200" dirty="0"/>
        </a:p>
      </dgm:t>
    </dgm:pt>
    <dgm:pt modelId="{B366319B-9FA5-4545-BC89-AD4689311E5D}" type="parTrans" cxnId="{C02EA40B-496E-4F70-9EC7-2238F5696FAB}">
      <dgm:prSet/>
      <dgm:spPr/>
      <dgm:t>
        <a:bodyPr/>
        <a:lstStyle/>
        <a:p>
          <a:endParaRPr lang="es-CO"/>
        </a:p>
      </dgm:t>
    </dgm:pt>
    <dgm:pt modelId="{3DC62D5D-7C32-4A7A-B539-B6DAA09A86FD}" type="sibTrans" cxnId="{C02EA40B-496E-4F70-9EC7-2238F5696FAB}">
      <dgm:prSet/>
      <dgm:spPr/>
      <dgm:t>
        <a:bodyPr/>
        <a:lstStyle/>
        <a:p>
          <a:endParaRPr lang="es-CO"/>
        </a:p>
      </dgm:t>
    </dgm:pt>
    <dgm:pt modelId="{56399A6A-961E-408E-AB49-FD356D374FA2}">
      <dgm:prSet custT="1"/>
      <dgm:spPr/>
      <dgm:t>
        <a:bodyPr/>
        <a:lstStyle/>
        <a:p>
          <a:r>
            <a:rPr lang="es-CO" sz="1200" dirty="0"/>
            <a:t>Campo.</a:t>
          </a:r>
        </a:p>
      </dgm:t>
    </dgm:pt>
    <dgm:pt modelId="{666F33A0-5DEB-4F2F-A67A-F80407BA2A51}" type="parTrans" cxnId="{61BCDA88-1C2D-479A-A433-CBD82F55D87D}">
      <dgm:prSet/>
      <dgm:spPr/>
      <dgm:t>
        <a:bodyPr/>
        <a:lstStyle/>
        <a:p>
          <a:endParaRPr lang="es-CO"/>
        </a:p>
      </dgm:t>
    </dgm:pt>
    <dgm:pt modelId="{3D09C570-8AE7-4E16-8B07-AA87C81DCE13}" type="sibTrans" cxnId="{61BCDA88-1C2D-479A-A433-CBD82F55D87D}">
      <dgm:prSet/>
      <dgm:spPr/>
      <dgm:t>
        <a:bodyPr/>
        <a:lstStyle/>
        <a:p>
          <a:endParaRPr lang="es-CO"/>
        </a:p>
      </dgm:t>
    </dgm:pt>
    <dgm:pt modelId="{62E1578C-BC25-4DEE-8FA3-2D205D0B1386}">
      <dgm:prSet custT="1"/>
      <dgm:spPr/>
      <dgm:t>
        <a:bodyPr/>
        <a:lstStyle/>
        <a:p>
          <a:r>
            <a:rPr lang="es-CO" sz="1200" dirty="0"/>
            <a:t>Delimitar el cauce permanente del sistema lótico</a:t>
          </a:r>
        </a:p>
      </dgm:t>
    </dgm:pt>
    <dgm:pt modelId="{0452B989-008F-4327-AD07-1EAFF52D361B}" type="parTrans" cxnId="{B17F3E97-A57E-4480-803A-07F8B425DBB3}">
      <dgm:prSet/>
      <dgm:spPr/>
      <dgm:t>
        <a:bodyPr/>
        <a:lstStyle/>
        <a:p>
          <a:endParaRPr lang="es-CO"/>
        </a:p>
      </dgm:t>
    </dgm:pt>
    <dgm:pt modelId="{26D12F11-0CC3-4491-AF11-06E29CBDD008}" type="sibTrans" cxnId="{B17F3E97-A57E-4480-803A-07F8B425DBB3}">
      <dgm:prSet/>
      <dgm:spPr/>
      <dgm:t>
        <a:bodyPr/>
        <a:lstStyle/>
        <a:p>
          <a:endParaRPr lang="es-CO"/>
        </a:p>
      </dgm:t>
    </dgm:pt>
    <dgm:pt modelId="{0B967709-52F7-4BE9-B757-FC838ED246C0}" type="pres">
      <dgm:prSet presAssocID="{B19DAE6B-7DEC-457B-AFDD-18BB2EE12920}" presName="rootnode" presStyleCnt="0">
        <dgm:presLayoutVars>
          <dgm:chMax/>
          <dgm:chPref/>
          <dgm:dir/>
          <dgm:animLvl val="lvl"/>
        </dgm:presLayoutVars>
      </dgm:prSet>
      <dgm:spPr/>
    </dgm:pt>
    <dgm:pt modelId="{DBE38B23-59D5-4762-A6C9-AFBC8B879358}" type="pres">
      <dgm:prSet presAssocID="{CA0AFA25-DE4D-4E54-8044-306ADCC75574}" presName="composite" presStyleCnt="0"/>
      <dgm:spPr/>
    </dgm:pt>
    <dgm:pt modelId="{2D27E71A-AD8D-4A9A-B262-C17453BF7919}" type="pres">
      <dgm:prSet presAssocID="{CA0AFA25-DE4D-4E54-8044-306ADCC75574}" presName="bentUpArrow1" presStyleLbl="alignImgPlace1" presStyleIdx="0" presStyleCnt="2" custLinFactNeighborX="-27310" custLinFactNeighborY="-7181"/>
      <dgm:spPr/>
    </dgm:pt>
    <dgm:pt modelId="{E430EAAD-A099-47A5-8E87-E0A21F836F36}" type="pres">
      <dgm:prSet presAssocID="{CA0AFA25-DE4D-4E54-8044-306ADCC75574}" presName="ParentText" presStyleLbl="node1" presStyleIdx="0" presStyleCnt="3" custScaleX="154317" custScaleY="147747" custLinFactNeighborX="-23067" custLinFactNeighborY="-68476">
        <dgm:presLayoutVars>
          <dgm:chMax val="1"/>
          <dgm:chPref val="1"/>
          <dgm:bulletEnabled val="1"/>
        </dgm:presLayoutVars>
      </dgm:prSet>
      <dgm:spPr/>
    </dgm:pt>
    <dgm:pt modelId="{B461516C-83E6-418E-B2B7-902E82EB96BA}" type="pres">
      <dgm:prSet presAssocID="{CA0AFA25-DE4D-4E54-8044-306ADCC75574}" presName="ChildText" presStyleLbl="revTx" presStyleIdx="0" presStyleCnt="3" custScaleX="514536" custScaleY="153709" custLinFactX="100000" custLinFactNeighborX="123558" custLinFactNeighborY="-52201">
        <dgm:presLayoutVars>
          <dgm:chMax val="0"/>
          <dgm:chPref val="0"/>
          <dgm:bulletEnabled val="1"/>
        </dgm:presLayoutVars>
      </dgm:prSet>
      <dgm:spPr/>
    </dgm:pt>
    <dgm:pt modelId="{8EFEF1E2-E21D-4A77-93BB-CDFDF2E8D5DA}" type="pres">
      <dgm:prSet presAssocID="{973D2517-42AE-4E0D-A95D-FB03E1BBF31A}" presName="sibTrans" presStyleCnt="0"/>
      <dgm:spPr/>
    </dgm:pt>
    <dgm:pt modelId="{1E9A4CBD-4E9B-4BA5-A41E-6EB74CACB88F}" type="pres">
      <dgm:prSet presAssocID="{7E76C3D2-8C8D-4B56-ADE8-ADEE5B256CD2}" presName="composite" presStyleCnt="0"/>
      <dgm:spPr/>
    </dgm:pt>
    <dgm:pt modelId="{EFBB76D4-6E8D-4D8A-AD8E-A7446AB18C2A}" type="pres">
      <dgm:prSet presAssocID="{7E76C3D2-8C8D-4B56-ADE8-ADEE5B256CD2}" presName="bentUpArrow1" presStyleLbl="alignImgPlace1" presStyleIdx="1" presStyleCnt="2" custLinFactNeighborX="-89764" custLinFactNeighborY="2492"/>
      <dgm:spPr/>
    </dgm:pt>
    <dgm:pt modelId="{E05A53DC-5C5A-4E73-9FD0-94D09DF4ACFE}" type="pres">
      <dgm:prSet presAssocID="{7E76C3D2-8C8D-4B56-ADE8-ADEE5B256CD2}" presName="ParentText" presStyleLbl="node1" presStyleIdx="1" presStyleCnt="3" custScaleX="132099" custScaleY="128962" custLinFactNeighborX="-55931" custLinFactNeighborY="-28698">
        <dgm:presLayoutVars>
          <dgm:chMax val="1"/>
          <dgm:chPref val="1"/>
          <dgm:bulletEnabled val="1"/>
        </dgm:presLayoutVars>
      </dgm:prSet>
      <dgm:spPr/>
    </dgm:pt>
    <dgm:pt modelId="{69B94752-24AA-4448-AF20-4B2A5374EF98}" type="pres">
      <dgm:prSet presAssocID="{7E76C3D2-8C8D-4B56-ADE8-ADEE5B256CD2}" presName="ChildText" presStyleLbl="revTx" presStyleIdx="1" presStyleCnt="3" custScaleX="370801" custLinFactX="30603" custLinFactNeighborX="100000" custLinFactNeighborY="-49431">
        <dgm:presLayoutVars>
          <dgm:chMax val="0"/>
          <dgm:chPref val="0"/>
          <dgm:bulletEnabled val="1"/>
        </dgm:presLayoutVars>
      </dgm:prSet>
      <dgm:spPr/>
    </dgm:pt>
    <dgm:pt modelId="{A20BB652-D5B6-49B4-A578-949AD089EF07}" type="pres">
      <dgm:prSet presAssocID="{EED40DDF-C4D5-4A04-8C38-634E2C3B4B11}" presName="sibTrans" presStyleCnt="0"/>
      <dgm:spPr/>
    </dgm:pt>
    <dgm:pt modelId="{7C689B69-9F80-4C7D-95DE-E169428CE98F}" type="pres">
      <dgm:prSet presAssocID="{EEC3C1E3-FEDB-4AA8-92FF-126798511C02}" presName="composite" presStyleCnt="0"/>
      <dgm:spPr/>
    </dgm:pt>
    <dgm:pt modelId="{10EAF1DA-97D8-4DB0-8F3C-44C6E500D0E1}" type="pres">
      <dgm:prSet presAssocID="{EEC3C1E3-FEDB-4AA8-92FF-126798511C02}" presName="ParentText" presStyleLbl="node1" presStyleIdx="2" presStyleCnt="3" custScaleX="141494" custLinFactX="-34564" custLinFactNeighborX="-100000" custLinFactNeighborY="-1256">
        <dgm:presLayoutVars>
          <dgm:chMax val="1"/>
          <dgm:chPref val="1"/>
          <dgm:bulletEnabled val="1"/>
        </dgm:presLayoutVars>
      </dgm:prSet>
      <dgm:spPr/>
    </dgm:pt>
    <dgm:pt modelId="{25E45626-003E-455E-B075-DC9F6579D32F}" type="pres">
      <dgm:prSet presAssocID="{EEC3C1E3-FEDB-4AA8-92FF-126798511C02}" presName="FinalChildText" presStyleLbl="revTx" presStyleIdx="2" presStyleCnt="3" custScaleX="294730" custScaleY="187932" custLinFactNeighborX="-45094" custLinFactNeighborY="-3284">
        <dgm:presLayoutVars>
          <dgm:chMax val="0"/>
          <dgm:chPref val="0"/>
          <dgm:bulletEnabled val="1"/>
        </dgm:presLayoutVars>
      </dgm:prSet>
      <dgm:spPr/>
    </dgm:pt>
  </dgm:ptLst>
  <dgm:cxnLst>
    <dgm:cxn modelId="{84672702-860E-4A47-A84A-48A3DB791C93}" type="presOf" srcId="{53F2D75C-5B83-4D91-90E0-797AF1F781F2}" destId="{25E45626-003E-455E-B075-DC9F6579D32F}" srcOrd="0" destOrd="1" presId="urn:microsoft.com/office/officeart/2005/8/layout/StepDownProcess"/>
    <dgm:cxn modelId="{C02EA40B-496E-4F70-9EC7-2238F5696FAB}" srcId="{CA0AFA25-DE4D-4E54-8044-306ADCC75574}" destId="{49B21C59-1482-4FF4-BD8C-15D5DB088A2A}" srcOrd="1" destOrd="0" parTransId="{B366319B-9FA5-4545-BC89-AD4689311E5D}" sibTransId="{3DC62D5D-7C32-4A7A-B539-B6DAA09A86FD}"/>
    <dgm:cxn modelId="{5403550C-A847-4F28-93C7-21640915F98F}" type="presOf" srcId="{56399A6A-961E-408E-AB49-FD356D374FA2}" destId="{B461516C-83E6-418E-B2B7-902E82EB96BA}" srcOrd="0" destOrd="2" presId="urn:microsoft.com/office/officeart/2005/8/layout/StepDownProcess"/>
    <dgm:cxn modelId="{C69CFF18-C98F-44AA-A518-1223CBAAE6D6}" srcId="{B19DAE6B-7DEC-457B-AFDD-18BB2EE12920}" destId="{CA0AFA25-DE4D-4E54-8044-306ADCC75574}" srcOrd="0" destOrd="0" parTransId="{FB7E7409-7B41-4B1D-A43C-D1E41EE75E7B}" sibTransId="{973D2517-42AE-4E0D-A95D-FB03E1BBF31A}"/>
    <dgm:cxn modelId="{50DA261B-6EF9-4588-9353-3F2DC8AAAF8E}" type="presOf" srcId="{816E99F6-2F9E-4949-B7EF-F629CC8C718E}" destId="{B461516C-83E6-418E-B2B7-902E82EB96BA}" srcOrd="0" destOrd="0" presId="urn:microsoft.com/office/officeart/2005/8/layout/StepDownProcess"/>
    <dgm:cxn modelId="{B6367925-E970-4836-9246-2A58169FAEA5}" srcId="{7E76C3D2-8C8D-4B56-ADE8-ADEE5B256CD2}" destId="{94D9A61A-7CCF-43BF-8449-A8ECE2E1CB9F}" srcOrd="1" destOrd="0" parTransId="{2EBB6B64-41A0-4EB3-975C-66C35D4C34B1}" sibTransId="{FDA7D778-8F50-44C0-AAF7-811AB2FBC487}"/>
    <dgm:cxn modelId="{1D01482F-784A-4197-BF34-6629306E0FBE}" srcId="{EEC3C1E3-FEDB-4AA8-92FF-126798511C02}" destId="{53F2D75C-5B83-4D91-90E0-797AF1F781F2}" srcOrd="1" destOrd="0" parTransId="{59A06C7A-FA8C-40FB-AFEA-0F948EF199A4}" sibTransId="{3A827DF3-D700-4557-B7F9-D1875F98B57A}"/>
    <dgm:cxn modelId="{F46F9C32-39BA-43BA-9451-0C951623978C}" type="presOf" srcId="{CA0AFA25-DE4D-4E54-8044-306ADCC75574}" destId="{E430EAAD-A099-47A5-8E87-E0A21F836F36}" srcOrd="0" destOrd="0" presId="urn:microsoft.com/office/officeart/2005/8/layout/StepDownProcess"/>
    <dgm:cxn modelId="{8980D33A-5797-4B21-B914-F5E3385C7AA8}" srcId="{B19DAE6B-7DEC-457B-AFDD-18BB2EE12920}" destId="{EEC3C1E3-FEDB-4AA8-92FF-126798511C02}" srcOrd="2" destOrd="0" parTransId="{44CE9A33-CF83-42BD-9CE8-A4BE6F821BD8}" sibTransId="{9A4D5B17-2407-49FF-9555-F9E029E016CE}"/>
    <dgm:cxn modelId="{D104523D-4CAA-4D36-B7E6-42A0E9B79B94}" type="presOf" srcId="{251EE839-C5B3-496E-A341-780EBFB81D17}" destId="{25E45626-003E-455E-B075-DC9F6579D32F}" srcOrd="0" destOrd="2" presId="urn:microsoft.com/office/officeart/2005/8/layout/StepDownProcess"/>
    <dgm:cxn modelId="{27194E3F-CE28-4D5E-956D-CE2712E32D3B}" type="presOf" srcId="{EEC3C1E3-FEDB-4AA8-92FF-126798511C02}" destId="{10EAF1DA-97D8-4DB0-8F3C-44C6E500D0E1}" srcOrd="0" destOrd="0" presId="urn:microsoft.com/office/officeart/2005/8/layout/StepDownProcess"/>
    <dgm:cxn modelId="{4F363242-A292-4BE2-92D7-9ECD816FAB89}" type="presOf" srcId="{B19DAE6B-7DEC-457B-AFDD-18BB2EE12920}" destId="{0B967709-52F7-4BE9-B757-FC838ED246C0}" srcOrd="0" destOrd="0" presId="urn:microsoft.com/office/officeart/2005/8/layout/StepDownProcess"/>
    <dgm:cxn modelId="{909B926E-EBCE-4EAC-BDD3-3B2FF1CC38C2}" srcId="{EEC3C1E3-FEDB-4AA8-92FF-126798511C02}" destId="{251EE839-C5B3-496E-A341-780EBFB81D17}" srcOrd="2" destOrd="0" parTransId="{A841B667-4BA8-4494-8DB8-0F6EC000B2D7}" sibTransId="{26E6E1DD-69D8-4D43-A6AF-8B1B7A27D57A}"/>
    <dgm:cxn modelId="{9170A351-EEBF-42B9-934E-4408631EA620}" type="presOf" srcId="{2EA4249B-0AED-4053-A251-4293D468965C}" destId="{69B94752-24AA-4448-AF20-4B2A5374EF98}" srcOrd="0" destOrd="0" presId="urn:microsoft.com/office/officeart/2005/8/layout/StepDownProcess"/>
    <dgm:cxn modelId="{45184772-3FC9-413E-933A-E1A13A149452}" type="presOf" srcId="{7E76C3D2-8C8D-4B56-ADE8-ADEE5B256CD2}" destId="{E05A53DC-5C5A-4E73-9FD0-94D09DF4ACFE}" srcOrd="0" destOrd="0" presId="urn:microsoft.com/office/officeart/2005/8/layout/StepDownProcess"/>
    <dgm:cxn modelId="{61BCDA88-1C2D-479A-A433-CBD82F55D87D}" srcId="{CA0AFA25-DE4D-4E54-8044-306ADCC75574}" destId="{56399A6A-961E-408E-AB49-FD356D374FA2}" srcOrd="2" destOrd="0" parTransId="{666F33A0-5DEB-4F2F-A67A-F80407BA2A51}" sibTransId="{3D09C570-8AE7-4E16-8B07-AA87C81DCE13}"/>
    <dgm:cxn modelId="{BD4B6589-8F90-4781-90D7-AB1C7803D558}" type="presOf" srcId="{62E1578C-BC25-4DEE-8FA3-2D205D0B1386}" destId="{B461516C-83E6-418E-B2B7-902E82EB96BA}" srcOrd="0" destOrd="3" presId="urn:microsoft.com/office/officeart/2005/8/layout/StepDownProcess"/>
    <dgm:cxn modelId="{B858A490-F628-4999-B8AE-C1D3950DBE63}" srcId="{7E76C3D2-8C8D-4B56-ADE8-ADEE5B256CD2}" destId="{2EA4249B-0AED-4053-A251-4293D468965C}" srcOrd="0" destOrd="0" parTransId="{093BB932-6940-493C-895F-B9D17F6524F8}" sibTransId="{DAAB8D2E-1993-4EFF-9209-B0FC64AE5E9E}"/>
    <dgm:cxn modelId="{B17F3E97-A57E-4480-803A-07F8B425DBB3}" srcId="{CA0AFA25-DE4D-4E54-8044-306ADCC75574}" destId="{62E1578C-BC25-4DEE-8FA3-2D205D0B1386}" srcOrd="3" destOrd="0" parTransId="{0452B989-008F-4327-AD07-1EAFF52D361B}" sibTransId="{26D12F11-0CC3-4491-AF11-06E29CBDD008}"/>
    <dgm:cxn modelId="{A6F67198-18DD-455D-8FA3-52A5C5DBA5B0}" type="presOf" srcId="{94D9A61A-7CCF-43BF-8449-A8ECE2E1CB9F}" destId="{69B94752-24AA-4448-AF20-4B2A5374EF98}" srcOrd="0" destOrd="1" presId="urn:microsoft.com/office/officeart/2005/8/layout/StepDownProcess"/>
    <dgm:cxn modelId="{7CBFE49C-BF2F-4427-B61B-66D14F9ADB25}" type="presOf" srcId="{96C79A1D-BBC3-4A40-923A-DCD8FEFBC16D}" destId="{B461516C-83E6-418E-B2B7-902E82EB96BA}" srcOrd="0" destOrd="4" presId="urn:microsoft.com/office/officeart/2005/8/layout/StepDownProcess"/>
    <dgm:cxn modelId="{6E564C9E-FDA7-44D5-8C76-A84CF8DCFE8B}" srcId="{CA0AFA25-DE4D-4E54-8044-306ADCC75574}" destId="{816E99F6-2F9E-4949-B7EF-F629CC8C718E}" srcOrd="0" destOrd="0" parTransId="{A697CD74-A728-41F7-9976-019B6E05E93F}" sibTransId="{6A6FAADF-0982-4030-98D4-783EF3BFE64B}"/>
    <dgm:cxn modelId="{B8DB74AC-71BC-48A8-AD22-F787491072B3}" type="presOf" srcId="{49B21C59-1482-4FF4-BD8C-15D5DB088A2A}" destId="{B461516C-83E6-418E-B2B7-902E82EB96BA}" srcOrd="0" destOrd="1" presId="urn:microsoft.com/office/officeart/2005/8/layout/StepDownProcess"/>
    <dgm:cxn modelId="{F114A0B0-BE4D-460B-BD18-57F58FE991D9}" srcId="{B19DAE6B-7DEC-457B-AFDD-18BB2EE12920}" destId="{7E76C3D2-8C8D-4B56-ADE8-ADEE5B256CD2}" srcOrd="1" destOrd="0" parTransId="{21649457-E00A-4F7A-884B-4143F4DB390B}" sibTransId="{EED40DDF-C4D5-4A04-8C38-634E2C3B4B11}"/>
    <dgm:cxn modelId="{FDB68EC5-AB46-4A2D-95FF-63C496F51FE0}" srcId="{EEC3C1E3-FEDB-4AA8-92FF-126798511C02}" destId="{F4DF180A-297E-42B2-8C0A-256E20E79BF2}" srcOrd="0" destOrd="0" parTransId="{E1D0122E-0FE8-463E-AB16-68D2FA0128E3}" sibTransId="{E17E36B0-780A-440D-AB5D-15F9513DA69D}"/>
    <dgm:cxn modelId="{FEB60CC8-69D1-4AA0-93EA-0D20F3DA7A86}" srcId="{CA0AFA25-DE4D-4E54-8044-306ADCC75574}" destId="{96C79A1D-BBC3-4A40-923A-DCD8FEFBC16D}" srcOrd="4" destOrd="0" parTransId="{9A31BCF2-BDCF-44D6-B5F4-D9508977D7AD}" sibTransId="{98763C6B-BD6C-409A-8E0D-15F21B00D9E5}"/>
    <dgm:cxn modelId="{343956F9-67E7-40C0-A9C2-69E48EB33DAB}" type="presOf" srcId="{F4DF180A-297E-42B2-8C0A-256E20E79BF2}" destId="{25E45626-003E-455E-B075-DC9F6579D32F}" srcOrd="0" destOrd="0" presId="urn:microsoft.com/office/officeart/2005/8/layout/StepDownProcess"/>
    <dgm:cxn modelId="{2463EB27-1EB3-4B34-B029-7A482DD29847}" type="presParOf" srcId="{0B967709-52F7-4BE9-B757-FC838ED246C0}" destId="{DBE38B23-59D5-4762-A6C9-AFBC8B879358}" srcOrd="0" destOrd="0" presId="urn:microsoft.com/office/officeart/2005/8/layout/StepDownProcess"/>
    <dgm:cxn modelId="{254C9F57-8D39-43E6-B45F-458343EED612}" type="presParOf" srcId="{DBE38B23-59D5-4762-A6C9-AFBC8B879358}" destId="{2D27E71A-AD8D-4A9A-B262-C17453BF7919}" srcOrd="0" destOrd="0" presId="urn:microsoft.com/office/officeart/2005/8/layout/StepDownProcess"/>
    <dgm:cxn modelId="{97714627-4F9D-4627-AC1C-C4829EFC7F3E}" type="presParOf" srcId="{DBE38B23-59D5-4762-A6C9-AFBC8B879358}" destId="{E430EAAD-A099-47A5-8E87-E0A21F836F36}" srcOrd="1" destOrd="0" presId="urn:microsoft.com/office/officeart/2005/8/layout/StepDownProcess"/>
    <dgm:cxn modelId="{0D778A91-F2B6-48E9-9128-171BBD0935CF}" type="presParOf" srcId="{DBE38B23-59D5-4762-A6C9-AFBC8B879358}" destId="{B461516C-83E6-418E-B2B7-902E82EB96BA}" srcOrd="2" destOrd="0" presId="urn:microsoft.com/office/officeart/2005/8/layout/StepDownProcess"/>
    <dgm:cxn modelId="{287A2DE8-29DE-4041-B11C-008EFEC13778}" type="presParOf" srcId="{0B967709-52F7-4BE9-B757-FC838ED246C0}" destId="{8EFEF1E2-E21D-4A77-93BB-CDFDF2E8D5DA}" srcOrd="1" destOrd="0" presId="urn:microsoft.com/office/officeart/2005/8/layout/StepDownProcess"/>
    <dgm:cxn modelId="{2DD173D2-6E51-4A6D-9986-0CDC22317A29}" type="presParOf" srcId="{0B967709-52F7-4BE9-B757-FC838ED246C0}" destId="{1E9A4CBD-4E9B-4BA5-A41E-6EB74CACB88F}" srcOrd="2" destOrd="0" presId="urn:microsoft.com/office/officeart/2005/8/layout/StepDownProcess"/>
    <dgm:cxn modelId="{2A7F0301-675A-4080-8BD6-CAFD81D0AD68}" type="presParOf" srcId="{1E9A4CBD-4E9B-4BA5-A41E-6EB74CACB88F}" destId="{EFBB76D4-6E8D-4D8A-AD8E-A7446AB18C2A}" srcOrd="0" destOrd="0" presId="urn:microsoft.com/office/officeart/2005/8/layout/StepDownProcess"/>
    <dgm:cxn modelId="{BE313F75-0481-4059-B644-3295CEB3F3F0}" type="presParOf" srcId="{1E9A4CBD-4E9B-4BA5-A41E-6EB74CACB88F}" destId="{E05A53DC-5C5A-4E73-9FD0-94D09DF4ACFE}" srcOrd="1" destOrd="0" presId="urn:microsoft.com/office/officeart/2005/8/layout/StepDownProcess"/>
    <dgm:cxn modelId="{D31614A5-626D-45FE-A6AB-74B2EDDCFD49}" type="presParOf" srcId="{1E9A4CBD-4E9B-4BA5-A41E-6EB74CACB88F}" destId="{69B94752-24AA-4448-AF20-4B2A5374EF98}" srcOrd="2" destOrd="0" presId="urn:microsoft.com/office/officeart/2005/8/layout/StepDownProcess"/>
    <dgm:cxn modelId="{5BCBA4E6-BF8E-4E67-9DCB-F8314B261917}" type="presParOf" srcId="{0B967709-52F7-4BE9-B757-FC838ED246C0}" destId="{A20BB652-D5B6-49B4-A578-949AD089EF07}" srcOrd="3" destOrd="0" presId="urn:microsoft.com/office/officeart/2005/8/layout/StepDownProcess"/>
    <dgm:cxn modelId="{5F975B39-CFC5-47E8-9E03-DF4880F62195}" type="presParOf" srcId="{0B967709-52F7-4BE9-B757-FC838ED246C0}" destId="{7C689B69-9F80-4C7D-95DE-E169428CE98F}" srcOrd="4" destOrd="0" presId="urn:microsoft.com/office/officeart/2005/8/layout/StepDownProcess"/>
    <dgm:cxn modelId="{3523604F-7BB7-4AEE-B1F9-A4D9F2EFFA70}" type="presParOf" srcId="{7C689B69-9F80-4C7D-95DE-E169428CE98F}" destId="{10EAF1DA-97D8-4DB0-8F3C-44C6E500D0E1}" srcOrd="0" destOrd="0" presId="urn:microsoft.com/office/officeart/2005/8/layout/StepDownProcess"/>
    <dgm:cxn modelId="{D7535DC6-70A9-4B30-A7A9-88DA5C01EDA9}" type="presParOf" srcId="{7C689B69-9F80-4C7D-95DE-E169428CE98F}" destId="{25E45626-003E-455E-B075-DC9F6579D32F}" srcOrd="1" destOrd="0" presId="urn:microsoft.com/office/officeart/2005/8/layout/StepDownProcess"/>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F5AAF29-4281-4B05-935D-045BBDFA303A}"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s-CO"/>
        </a:p>
      </dgm:t>
    </dgm:pt>
    <dgm:pt modelId="{B37ABBCE-314E-4239-9AA0-B2E5CFFA7FE1}">
      <dgm:prSet custT="1"/>
      <dgm:spPr>
        <a:solidFill>
          <a:schemeClr val="accent6">
            <a:lumMod val="75000"/>
          </a:schemeClr>
        </a:solidFill>
      </dgm:spPr>
      <dgm:t>
        <a:bodyPr/>
        <a:lstStyle/>
        <a:p>
          <a:pPr algn="ctr"/>
          <a:endParaRPr lang="es-CO" sz="1800" b="1" dirty="0">
            <a:latin typeface="Century Gothic" panose="020B0502020202020204" pitchFamily="34" charset="0"/>
          </a:endParaRPr>
        </a:p>
        <a:p>
          <a:pPr algn="ctr"/>
          <a:r>
            <a:rPr lang="es-CO" sz="1800" b="1" dirty="0">
              <a:latin typeface="Century Gothic" panose="020B0502020202020204" pitchFamily="34" charset="0"/>
            </a:rPr>
            <a:t>FASE 2</a:t>
          </a:r>
          <a:r>
            <a:rPr lang="en-US" sz="1800" b="1" dirty="0">
              <a:latin typeface="Century Gothic" panose="020B0502020202020204" pitchFamily="34" charset="0"/>
            </a:rPr>
            <a:t>. </a:t>
          </a:r>
          <a:r>
            <a:rPr lang="es-CO" sz="1800" b="1" dirty="0">
              <a:latin typeface="Century Gothic" panose="020B0502020202020204" pitchFamily="34" charset="0"/>
            </a:rPr>
            <a:t>DEFINICIÓN DEL LÍMITE </a:t>
          </a:r>
          <a:r>
            <a:rPr lang="es-ES" sz="1800" b="1" dirty="0">
              <a:latin typeface="Century Gothic" panose="020B0502020202020204" pitchFamily="34" charset="0"/>
            </a:rPr>
            <a:t>FÍSICO Y DE ESTRATEGIAS PARA EL</a:t>
          </a:r>
          <a:endParaRPr lang="es-CO" sz="1800" b="1" dirty="0">
            <a:latin typeface="Century Gothic" panose="020B0502020202020204" pitchFamily="34" charset="0"/>
          </a:endParaRPr>
        </a:p>
        <a:p>
          <a:pPr algn="ctr"/>
          <a:r>
            <a:rPr lang="es-ES" sz="1800" b="1" dirty="0">
              <a:latin typeface="Century Gothic" panose="020B0502020202020204" pitchFamily="34" charset="0"/>
            </a:rPr>
            <a:t>MANEJO AMBIENTAL DE LA RONDA </a:t>
          </a:r>
          <a:r>
            <a:rPr lang="es-CO" sz="1800" b="1" dirty="0">
              <a:latin typeface="Century Gothic" panose="020B0502020202020204" pitchFamily="34" charset="0"/>
            </a:rPr>
            <a:t>HÍDRICA</a:t>
          </a:r>
          <a:endParaRPr lang="es-CO" sz="1800" dirty="0">
            <a:latin typeface="Century Gothic" panose="020B0502020202020204" pitchFamily="34" charset="0"/>
          </a:endParaRPr>
        </a:p>
      </dgm:t>
    </dgm:pt>
    <dgm:pt modelId="{9A6FC978-69F9-43EB-99E6-30C99128BA1F}" type="parTrans" cxnId="{DEF84442-0384-4533-A354-3EA4156946FB}">
      <dgm:prSet/>
      <dgm:spPr/>
      <dgm:t>
        <a:bodyPr/>
        <a:lstStyle/>
        <a:p>
          <a:endParaRPr lang="es-CO"/>
        </a:p>
      </dgm:t>
    </dgm:pt>
    <dgm:pt modelId="{8FF1863C-B366-4AF0-8BB2-DD1D14024802}" type="sibTrans" cxnId="{DEF84442-0384-4533-A354-3EA4156946FB}">
      <dgm:prSet/>
      <dgm:spPr/>
      <dgm:t>
        <a:bodyPr/>
        <a:lstStyle/>
        <a:p>
          <a:endParaRPr lang="es-CO"/>
        </a:p>
      </dgm:t>
    </dgm:pt>
    <dgm:pt modelId="{90CF2EFE-9565-4271-AAFB-BF3F0769593C}" type="pres">
      <dgm:prSet presAssocID="{1F5AAF29-4281-4B05-935D-045BBDFA303A}" presName="linear" presStyleCnt="0">
        <dgm:presLayoutVars>
          <dgm:dir/>
          <dgm:animLvl val="lvl"/>
          <dgm:resizeHandles val="exact"/>
        </dgm:presLayoutVars>
      </dgm:prSet>
      <dgm:spPr/>
    </dgm:pt>
    <dgm:pt modelId="{EF35A5DA-0F68-4152-A1A3-92CF3DF2CEB6}" type="pres">
      <dgm:prSet presAssocID="{B37ABBCE-314E-4239-9AA0-B2E5CFFA7FE1}" presName="parentLin" presStyleCnt="0"/>
      <dgm:spPr/>
    </dgm:pt>
    <dgm:pt modelId="{95E2EC38-2F2A-459D-AD68-1545FDA659D2}" type="pres">
      <dgm:prSet presAssocID="{B37ABBCE-314E-4239-9AA0-B2E5CFFA7FE1}" presName="parentLeftMargin" presStyleLbl="node1" presStyleIdx="0" presStyleCnt="1"/>
      <dgm:spPr/>
    </dgm:pt>
    <dgm:pt modelId="{82F38AF5-ADD1-49CF-8701-FDF23E9E1DA1}" type="pres">
      <dgm:prSet presAssocID="{B37ABBCE-314E-4239-9AA0-B2E5CFFA7FE1}" presName="parentText" presStyleLbl="node1" presStyleIdx="0" presStyleCnt="1" custScaleX="140143" custScaleY="356569" custLinFactX="-4646" custLinFactNeighborX="-100000" custLinFactNeighborY="6465">
        <dgm:presLayoutVars>
          <dgm:chMax val="0"/>
          <dgm:bulletEnabled val="1"/>
        </dgm:presLayoutVars>
      </dgm:prSet>
      <dgm:spPr/>
    </dgm:pt>
    <dgm:pt modelId="{9E2B4282-8D8A-466D-A031-826904132656}" type="pres">
      <dgm:prSet presAssocID="{B37ABBCE-314E-4239-9AA0-B2E5CFFA7FE1}" presName="negativeSpace" presStyleCnt="0"/>
      <dgm:spPr/>
    </dgm:pt>
    <dgm:pt modelId="{E35C74BB-93E6-4541-96BC-C22300484F4D}" type="pres">
      <dgm:prSet presAssocID="{B37ABBCE-314E-4239-9AA0-B2E5CFFA7FE1}" presName="childText" presStyleLbl="conFgAcc1" presStyleIdx="0" presStyleCnt="1">
        <dgm:presLayoutVars>
          <dgm:bulletEnabled val="1"/>
        </dgm:presLayoutVars>
      </dgm:prSet>
      <dgm:spPr/>
    </dgm:pt>
  </dgm:ptLst>
  <dgm:cxnLst>
    <dgm:cxn modelId="{9C66871D-EC3E-4D93-BE7F-C59FAD08BC29}" type="presOf" srcId="{B37ABBCE-314E-4239-9AA0-B2E5CFFA7FE1}" destId="{95E2EC38-2F2A-459D-AD68-1545FDA659D2}" srcOrd="0" destOrd="0" presId="urn:microsoft.com/office/officeart/2005/8/layout/list1"/>
    <dgm:cxn modelId="{C995762C-960A-4096-8957-27FEA21D0FF1}" type="presOf" srcId="{1F5AAF29-4281-4B05-935D-045BBDFA303A}" destId="{90CF2EFE-9565-4271-AAFB-BF3F0769593C}" srcOrd="0" destOrd="0" presId="urn:microsoft.com/office/officeart/2005/8/layout/list1"/>
    <dgm:cxn modelId="{DEF84442-0384-4533-A354-3EA4156946FB}" srcId="{1F5AAF29-4281-4B05-935D-045BBDFA303A}" destId="{B37ABBCE-314E-4239-9AA0-B2E5CFFA7FE1}" srcOrd="0" destOrd="0" parTransId="{9A6FC978-69F9-43EB-99E6-30C99128BA1F}" sibTransId="{8FF1863C-B366-4AF0-8BB2-DD1D14024802}"/>
    <dgm:cxn modelId="{0AAC80FF-B9F7-4967-87CC-E782AEA668B8}" type="presOf" srcId="{B37ABBCE-314E-4239-9AA0-B2E5CFFA7FE1}" destId="{82F38AF5-ADD1-49CF-8701-FDF23E9E1DA1}" srcOrd="1" destOrd="0" presId="urn:microsoft.com/office/officeart/2005/8/layout/list1"/>
    <dgm:cxn modelId="{B0A1F4D9-D678-4007-8329-300303F940A9}" type="presParOf" srcId="{90CF2EFE-9565-4271-AAFB-BF3F0769593C}" destId="{EF35A5DA-0F68-4152-A1A3-92CF3DF2CEB6}" srcOrd="0" destOrd="0" presId="urn:microsoft.com/office/officeart/2005/8/layout/list1"/>
    <dgm:cxn modelId="{1411C772-E8B3-4480-A4E0-E3D0CB6D8752}" type="presParOf" srcId="{EF35A5DA-0F68-4152-A1A3-92CF3DF2CEB6}" destId="{95E2EC38-2F2A-459D-AD68-1545FDA659D2}" srcOrd="0" destOrd="0" presId="urn:microsoft.com/office/officeart/2005/8/layout/list1"/>
    <dgm:cxn modelId="{5CBB871C-76DF-4EE2-87BC-F2A7D976B27F}" type="presParOf" srcId="{EF35A5DA-0F68-4152-A1A3-92CF3DF2CEB6}" destId="{82F38AF5-ADD1-49CF-8701-FDF23E9E1DA1}" srcOrd="1" destOrd="0" presId="urn:microsoft.com/office/officeart/2005/8/layout/list1"/>
    <dgm:cxn modelId="{A5656078-11D4-4B3E-9D11-077BA40BEF45}" type="presParOf" srcId="{90CF2EFE-9565-4271-AAFB-BF3F0769593C}" destId="{9E2B4282-8D8A-466D-A031-826904132656}" srcOrd="1" destOrd="0" presId="urn:microsoft.com/office/officeart/2005/8/layout/list1"/>
    <dgm:cxn modelId="{4486ECA6-942D-4F2A-87D2-1B0DC5CB648E}" type="presParOf" srcId="{90CF2EFE-9565-4271-AAFB-BF3F0769593C}" destId="{E35C74BB-93E6-4541-96BC-C22300484F4D}"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19DAE6B-7DEC-457B-AFDD-18BB2EE12920}" type="doc">
      <dgm:prSet loTypeId="urn:microsoft.com/office/officeart/2005/8/layout/StepDownProcess" loCatId="process" qsTypeId="urn:microsoft.com/office/officeart/2005/8/quickstyle/simple2" qsCatId="simple" csTypeId="urn:microsoft.com/office/officeart/2005/8/colors/colorful5" csCatId="colorful" phldr="1"/>
      <dgm:spPr/>
      <dgm:t>
        <a:bodyPr/>
        <a:lstStyle/>
        <a:p>
          <a:endParaRPr lang="es-CO"/>
        </a:p>
      </dgm:t>
    </dgm:pt>
    <dgm:pt modelId="{CA0AFA25-DE4D-4E54-8044-306ADCC75574}">
      <dgm:prSet phldrT="[Texto]" custT="1"/>
      <dgm:spPr>
        <a:solidFill>
          <a:schemeClr val="accent6">
            <a:lumMod val="40000"/>
            <a:lumOff val="60000"/>
          </a:schemeClr>
        </a:solidFill>
      </dgm:spPr>
      <dgm:t>
        <a:bodyPr/>
        <a:lstStyle/>
        <a:p>
          <a:r>
            <a:rPr lang="es-ES" sz="1400" dirty="0">
              <a:solidFill>
                <a:schemeClr val="tx1"/>
              </a:solidFill>
              <a:latin typeface="Century Gothic" panose="020B0502020202020204" pitchFamily="34" charset="0"/>
            </a:rPr>
            <a:t>1.</a:t>
          </a:r>
          <a:r>
            <a:rPr lang="es-CO" sz="1400" dirty="0">
              <a:solidFill>
                <a:schemeClr val="tx1"/>
              </a:solidFill>
              <a:latin typeface="Century Gothic" panose="020B0502020202020204" pitchFamily="34" charset="0"/>
            </a:rPr>
            <a:t> Definición del límite físico.</a:t>
          </a:r>
        </a:p>
      </dgm:t>
    </dgm:pt>
    <dgm:pt modelId="{FB7E7409-7B41-4B1D-A43C-D1E41EE75E7B}" type="parTrans" cxnId="{C69CFF18-C98F-44AA-A518-1223CBAAE6D6}">
      <dgm:prSet/>
      <dgm:spPr/>
      <dgm:t>
        <a:bodyPr/>
        <a:lstStyle/>
        <a:p>
          <a:endParaRPr lang="es-CO"/>
        </a:p>
      </dgm:t>
    </dgm:pt>
    <dgm:pt modelId="{973D2517-42AE-4E0D-A95D-FB03E1BBF31A}" type="sibTrans" cxnId="{C69CFF18-C98F-44AA-A518-1223CBAAE6D6}">
      <dgm:prSet/>
      <dgm:spPr/>
      <dgm:t>
        <a:bodyPr/>
        <a:lstStyle/>
        <a:p>
          <a:endParaRPr lang="es-CO"/>
        </a:p>
      </dgm:t>
    </dgm:pt>
    <dgm:pt modelId="{816E99F6-2F9E-4949-B7EF-F629CC8C718E}">
      <dgm:prSet phldrT="[Texto]" custT="1"/>
      <dgm:spPr/>
      <dgm:t>
        <a:bodyPr/>
        <a:lstStyle/>
        <a:p>
          <a:r>
            <a:rPr lang="es-CO" sz="1200" kern="1200" dirty="0">
              <a:solidFill>
                <a:prstClr val="black"/>
              </a:solidFill>
              <a:latin typeface="Century Gothic" panose="020B0502020202020204" pitchFamily="34" charset="0"/>
              <a:ea typeface="+mn-ea"/>
              <a:cs typeface="+mn-cs"/>
            </a:rPr>
            <a:t>Delimitación del componente geomorfológico.</a:t>
          </a:r>
        </a:p>
      </dgm:t>
    </dgm:pt>
    <dgm:pt modelId="{A697CD74-A728-41F7-9976-019B6E05E93F}" type="parTrans" cxnId="{6E564C9E-FDA7-44D5-8C76-A84CF8DCFE8B}">
      <dgm:prSet/>
      <dgm:spPr/>
      <dgm:t>
        <a:bodyPr/>
        <a:lstStyle/>
        <a:p>
          <a:endParaRPr lang="es-CO"/>
        </a:p>
      </dgm:t>
    </dgm:pt>
    <dgm:pt modelId="{6A6FAADF-0982-4030-98D4-783EF3BFE64B}" type="sibTrans" cxnId="{6E564C9E-FDA7-44D5-8C76-A84CF8DCFE8B}">
      <dgm:prSet/>
      <dgm:spPr/>
      <dgm:t>
        <a:bodyPr/>
        <a:lstStyle/>
        <a:p>
          <a:endParaRPr lang="es-CO"/>
        </a:p>
      </dgm:t>
    </dgm:pt>
    <dgm:pt modelId="{7E76C3D2-8C8D-4B56-ADE8-ADEE5B256CD2}">
      <dgm:prSet phldrT="[Texto]" custT="1"/>
      <dgm:spPr/>
      <dgm:t>
        <a:bodyPr/>
        <a:lstStyle/>
        <a:p>
          <a:r>
            <a:rPr lang="es-CO" sz="1400" kern="1200" dirty="0">
              <a:solidFill>
                <a:prstClr val="black"/>
              </a:solidFill>
              <a:latin typeface="Century Gothic" panose="020B0502020202020204" pitchFamily="34" charset="0"/>
              <a:ea typeface="+mn-ea"/>
              <a:cs typeface="+mn-cs"/>
            </a:rPr>
            <a:t>2.</a:t>
          </a:r>
          <a:r>
            <a:rPr lang="es-ES" sz="1400" kern="1200" dirty="0">
              <a:solidFill>
                <a:prstClr val="black"/>
              </a:solidFill>
              <a:latin typeface="Century Gothic" panose="020B0502020202020204" pitchFamily="34" charset="0"/>
              <a:ea typeface="+mn-ea"/>
              <a:cs typeface="+mn-cs"/>
            </a:rPr>
            <a:t> Directrices para el manejo ambiental de las rondas </a:t>
          </a:r>
          <a:r>
            <a:rPr lang="es-CO" sz="1400" kern="1200" dirty="0">
              <a:solidFill>
                <a:prstClr val="black"/>
              </a:solidFill>
              <a:latin typeface="Century Gothic" panose="020B0502020202020204" pitchFamily="34" charset="0"/>
              <a:ea typeface="+mn-ea"/>
              <a:cs typeface="+mn-cs"/>
            </a:rPr>
            <a:t>hídricas</a:t>
          </a:r>
        </a:p>
      </dgm:t>
    </dgm:pt>
    <dgm:pt modelId="{21649457-E00A-4F7A-884B-4143F4DB390B}" type="parTrans" cxnId="{F114A0B0-BE4D-460B-BD18-57F58FE991D9}">
      <dgm:prSet/>
      <dgm:spPr/>
      <dgm:t>
        <a:bodyPr/>
        <a:lstStyle/>
        <a:p>
          <a:endParaRPr lang="es-CO"/>
        </a:p>
      </dgm:t>
    </dgm:pt>
    <dgm:pt modelId="{EED40DDF-C4D5-4A04-8C38-634E2C3B4B11}" type="sibTrans" cxnId="{F114A0B0-BE4D-460B-BD18-57F58FE991D9}">
      <dgm:prSet/>
      <dgm:spPr/>
      <dgm:t>
        <a:bodyPr/>
        <a:lstStyle/>
        <a:p>
          <a:endParaRPr lang="es-CO"/>
        </a:p>
      </dgm:t>
    </dgm:pt>
    <dgm:pt modelId="{2EA4249B-0AED-4053-A251-4293D468965C}">
      <dgm:prSet phldrT="[Texto]"/>
      <dgm:spPr/>
      <dgm:t>
        <a:bodyPr/>
        <a:lstStyle/>
        <a:p>
          <a:endParaRPr lang="es-CO" dirty="0"/>
        </a:p>
      </dgm:t>
    </dgm:pt>
    <dgm:pt modelId="{093BB932-6940-493C-895F-B9D17F6524F8}" type="parTrans" cxnId="{B858A490-F628-4999-B8AE-C1D3950DBE63}">
      <dgm:prSet/>
      <dgm:spPr/>
      <dgm:t>
        <a:bodyPr/>
        <a:lstStyle/>
        <a:p>
          <a:endParaRPr lang="es-CO"/>
        </a:p>
      </dgm:t>
    </dgm:pt>
    <dgm:pt modelId="{DAAB8D2E-1993-4EFF-9209-B0FC64AE5E9E}" type="sibTrans" cxnId="{B858A490-F628-4999-B8AE-C1D3950DBE63}">
      <dgm:prSet/>
      <dgm:spPr/>
      <dgm:t>
        <a:bodyPr/>
        <a:lstStyle/>
        <a:p>
          <a:endParaRPr lang="es-CO"/>
        </a:p>
      </dgm:t>
    </dgm:pt>
    <dgm:pt modelId="{EEC3C1E3-FEDB-4AA8-92FF-126798511C02}">
      <dgm:prSet phldrT="[Texto]" custT="1"/>
      <dgm:spPr/>
      <dgm:t>
        <a:bodyPr/>
        <a:lstStyle/>
        <a:p>
          <a:r>
            <a:rPr lang="es-ES" sz="1400" kern="1200" dirty="0">
              <a:solidFill>
                <a:prstClr val="black"/>
              </a:solidFill>
              <a:latin typeface="Century Gothic" panose="020B0502020202020204" pitchFamily="34" charset="0"/>
              <a:ea typeface="+mn-ea"/>
              <a:cs typeface="+mn-cs"/>
            </a:rPr>
            <a:t>3. De la remisión de los resultados del acotamiento de las rondas hídricas y de sus estrategias para el manejo ambiental a los municipios y distritos</a:t>
          </a:r>
          <a:endParaRPr lang="es-CO" sz="1400" kern="1200" dirty="0">
            <a:solidFill>
              <a:prstClr val="black"/>
            </a:solidFill>
            <a:latin typeface="Century Gothic" panose="020B0502020202020204" pitchFamily="34" charset="0"/>
            <a:ea typeface="+mn-ea"/>
            <a:cs typeface="+mn-cs"/>
          </a:endParaRPr>
        </a:p>
      </dgm:t>
    </dgm:pt>
    <dgm:pt modelId="{44CE9A33-CF83-42BD-9CE8-A4BE6F821BD8}" type="parTrans" cxnId="{8980D33A-5797-4B21-B914-F5E3385C7AA8}">
      <dgm:prSet/>
      <dgm:spPr/>
      <dgm:t>
        <a:bodyPr/>
        <a:lstStyle/>
        <a:p>
          <a:endParaRPr lang="es-CO"/>
        </a:p>
      </dgm:t>
    </dgm:pt>
    <dgm:pt modelId="{9A4D5B17-2407-49FF-9555-F9E029E016CE}" type="sibTrans" cxnId="{8980D33A-5797-4B21-B914-F5E3385C7AA8}">
      <dgm:prSet/>
      <dgm:spPr/>
      <dgm:t>
        <a:bodyPr/>
        <a:lstStyle/>
        <a:p>
          <a:endParaRPr lang="es-CO"/>
        </a:p>
      </dgm:t>
    </dgm:pt>
    <dgm:pt modelId="{94D9A61A-7CCF-43BF-8449-A8ECE2E1CB9F}">
      <dgm:prSet phldrT="[Texto]"/>
      <dgm:spPr/>
      <dgm:t>
        <a:bodyPr/>
        <a:lstStyle/>
        <a:p>
          <a:endParaRPr lang="es-CO" dirty="0"/>
        </a:p>
      </dgm:t>
    </dgm:pt>
    <dgm:pt modelId="{2EBB6B64-41A0-4EB3-975C-66C35D4C34B1}" type="parTrans" cxnId="{B6367925-E970-4836-9246-2A58169FAEA5}">
      <dgm:prSet/>
      <dgm:spPr/>
      <dgm:t>
        <a:bodyPr/>
        <a:lstStyle/>
        <a:p>
          <a:endParaRPr lang="es-CO"/>
        </a:p>
      </dgm:t>
    </dgm:pt>
    <dgm:pt modelId="{FDA7D778-8F50-44C0-AAF7-811AB2FBC487}" type="sibTrans" cxnId="{B6367925-E970-4836-9246-2A58169FAEA5}">
      <dgm:prSet/>
      <dgm:spPr/>
      <dgm:t>
        <a:bodyPr/>
        <a:lstStyle/>
        <a:p>
          <a:endParaRPr lang="es-CO"/>
        </a:p>
      </dgm:t>
    </dgm:pt>
    <dgm:pt modelId="{96C79A1D-BBC3-4A40-923A-DCD8FEFBC16D}">
      <dgm:prSet/>
      <dgm:spPr/>
      <dgm:t>
        <a:bodyPr/>
        <a:lstStyle/>
        <a:p>
          <a:endParaRPr lang="es-CO" sz="800" kern="1200" dirty="0"/>
        </a:p>
      </dgm:t>
    </dgm:pt>
    <dgm:pt modelId="{9A31BCF2-BDCF-44D6-B5F4-D9508977D7AD}" type="parTrans" cxnId="{FEB60CC8-69D1-4AA0-93EA-0D20F3DA7A86}">
      <dgm:prSet/>
      <dgm:spPr/>
      <dgm:t>
        <a:bodyPr/>
        <a:lstStyle/>
        <a:p>
          <a:endParaRPr lang="es-CO"/>
        </a:p>
      </dgm:t>
    </dgm:pt>
    <dgm:pt modelId="{98763C6B-BD6C-409A-8E0D-15F21B00D9E5}" type="sibTrans" cxnId="{FEB60CC8-69D1-4AA0-93EA-0D20F3DA7A86}">
      <dgm:prSet/>
      <dgm:spPr/>
      <dgm:t>
        <a:bodyPr/>
        <a:lstStyle/>
        <a:p>
          <a:endParaRPr lang="es-CO"/>
        </a:p>
      </dgm:t>
    </dgm:pt>
    <dgm:pt modelId="{3DB39D36-0820-4D3A-BA3D-CA30930B8A1B}">
      <dgm:prSet phldrT="[Texto]" custT="1"/>
      <dgm:spPr/>
      <dgm:t>
        <a:bodyPr/>
        <a:lstStyle/>
        <a:p>
          <a:r>
            <a:rPr lang="es-CO" sz="1200" kern="1200" dirty="0">
              <a:solidFill>
                <a:prstClr val="black"/>
              </a:solidFill>
              <a:latin typeface="Century Gothic" panose="020B0502020202020204" pitchFamily="34" charset="0"/>
              <a:ea typeface="+mn-ea"/>
              <a:cs typeface="+mn-cs"/>
            </a:rPr>
            <a:t>Delimitación del componente hidrológico.</a:t>
          </a:r>
        </a:p>
      </dgm:t>
    </dgm:pt>
    <dgm:pt modelId="{40F24C6E-C3D3-4FC8-959F-6599C2C4CF53}" type="parTrans" cxnId="{7D58348F-3538-4B0D-A718-E346C2119E22}">
      <dgm:prSet/>
      <dgm:spPr/>
      <dgm:t>
        <a:bodyPr/>
        <a:lstStyle/>
        <a:p>
          <a:endParaRPr lang="es-CO"/>
        </a:p>
      </dgm:t>
    </dgm:pt>
    <dgm:pt modelId="{6EA2B1D0-8BC6-45FF-AB0E-2F5E37FEC523}" type="sibTrans" cxnId="{7D58348F-3538-4B0D-A718-E346C2119E22}">
      <dgm:prSet/>
      <dgm:spPr/>
      <dgm:t>
        <a:bodyPr/>
        <a:lstStyle/>
        <a:p>
          <a:endParaRPr lang="es-CO"/>
        </a:p>
      </dgm:t>
    </dgm:pt>
    <dgm:pt modelId="{CA4AA6FF-C10D-4B53-90D7-CB50D4CE28C9}">
      <dgm:prSet phldrT="[Texto]" custT="1"/>
      <dgm:spPr/>
      <dgm:t>
        <a:bodyPr/>
        <a:lstStyle/>
        <a:p>
          <a:r>
            <a:rPr lang="es-ES" sz="1200" kern="1200" dirty="0">
              <a:solidFill>
                <a:prstClr val="black"/>
              </a:solidFill>
              <a:latin typeface="Century Gothic" panose="020B0502020202020204" pitchFamily="34" charset="0"/>
              <a:ea typeface="+mn-ea"/>
              <a:cs typeface="+mn-cs"/>
            </a:rPr>
            <a:t>Delimitación del componente ecosistémico.</a:t>
          </a:r>
          <a:endParaRPr lang="es-CO" sz="1200" kern="1200" dirty="0">
            <a:solidFill>
              <a:prstClr val="black"/>
            </a:solidFill>
            <a:latin typeface="Century Gothic" panose="020B0502020202020204" pitchFamily="34" charset="0"/>
            <a:ea typeface="+mn-ea"/>
            <a:cs typeface="+mn-cs"/>
          </a:endParaRPr>
        </a:p>
      </dgm:t>
    </dgm:pt>
    <dgm:pt modelId="{CCA24437-6EE3-4F8C-86DA-1BB36DAB29B9}" type="parTrans" cxnId="{4596A5AC-35DC-4A83-987C-95F80F07DF30}">
      <dgm:prSet/>
      <dgm:spPr/>
      <dgm:t>
        <a:bodyPr/>
        <a:lstStyle/>
        <a:p>
          <a:endParaRPr lang="es-CO"/>
        </a:p>
      </dgm:t>
    </dgm:pt>
    <dgm:pt modelId="{9DE9F5C3-5279-4879-8475-50A20ADBC3C8}" type="sibTrans" cxnId="{4596A5AC-35DC-4A83-987C-95F80F07DF30}">
      <dgm:prSet/>
      <dgm:spPr/>
      <dgm:t>
        <a:bodyPr/>
        <a:lstStyle/>
        <a:p>
          <a:endParaRPr lang="es-CO"/>
        </a:p>
      </dgm:t>
    </dgm:pt>
    <dgm:pt modelId="{EFE7F609-6310-4603-AD72-A5FE4631DFB2}">
      <dgm:prSet phldrT="[Texto]" custT="1"/>
      <dgm:spPr/>
      <dgm:t>
        <a:bodyPr/>
        <a:lstStyle/>
        <a:p>
          <a:r>
            <a:rPr lang="es-ES" sz="1200" kern="1200" dirty="0">
              <a:solidFill>
                <a:prstClr val="black"/>
              </a:solidFill>
              <a:latin typeface="Century Gothic" panose="020B0502020202020204" pitchFamily="34" charset="0"/>
              <a:ea typeface="+mn-ea"/>
              <a:cs typeface="+mn-cs"/>
            </a:rPr>
            <a:t>Definición del límite físico de la ronda hídrica.</a:t>
          </a:r>
          <a:endParaRPr lang="es-CO" sz="1200" kern="1200" dirty="0">
            <a:solidFill>
              <a:prstClr val="black"/>
            </a:solidFill>
            <a:latin typeface="Century Gothic" panose="020B0502020202020204" pitchFamily="34" charset="0"/>
            <a:ea typeface="+mn-ea"/>
            <a:cs typeface="+mn-cs"/>
          </a:endParaRPr>
        </a:p>
      </dgm:t>
    </dgm:pt>
    <dgm:pt modelId="{0F42596F-4B35-4E6A-AADC-AE58CA9D0603}" type="parTrans" cxnId="{276F259E-7CAB-4147-9F33-1B723A64FA59}">
      <dgm:prSet/>
      <dgm:spPr/>
      <dgm:t>
        <a:bodyPr/>
        <a:lstStyle/>
        <a:p>
          <a:endParaRPr lang="es-CO"/>
        </a:p>
      </dgm:t>
    </dgm:pt>
    <dgm:pt modelId="{8853D21B-BCFD-4EB9-A5EE-8DC586BA5ACD}" type="sibTrans" cxnId="{276F259E-7CAB-4147-9F33-1B723A64FA59}">
      <dgm:prSet/>
      <dgm:spPr/>
      <dgm:t>
        <a:bodyPr/>
        <a:lstStyle/>
        <a:p>
          <a:endParaRPr lang="es-CO"/>
        </a:p>
      </dgm:t>
    </dgm:pt>
    <dgm:pt modelId="{0B967709-52F7-4BE9-B757-FC838ED246C0}" type="pres">
      <dgm:prSet presAssocID="{B19DAE6B-7DEC-457B-AFDD-18BB2EE12920}" presName="rootnode" presStyleCnt="0">
        <dgm:presLayoutVars>
          <dgm:chMax/>
          <dgm:chPref/>
          <dgm:dir/>
          <dgm:animLvl val="lvl"/>
        </dgm:presLayoutVars>
      </dgm:prSet>
      <dgm:spPr/>
    </dgm:pt>
    <dgm:pt modelId="{DBE38B23-59D5-4762-A6C9-AFBC8B879358}" type="pres">
      <dgm:prSet presAssocID="{CA0AFA25-DE4D-4E54-8044-306ADCC75574}" presName="composite" presStyleCnt="0"/>
      <dgm:spPr/>
    </dgm:pt>
    <dgm:pt modelId="{2D27E71A-AD8D-4A9A-B262-C17453BF7919}" type="pres">
      <dgm:prSet presAssocID="{CA0AFA25-DE4D-4E54-8044-306ADCC75574}" presName="bentUpArrow1" presStyleLbl="alignImgPlace1" presStyleIdx="0" presStyleCnt="2" custLinFactNeighborX="1012" custLinFactNeighborY="-52498"/>
      <dgm:spPr/>
    </dgm:pt>
    <dgm:pt modelId="{E430EAAD-A099-47A5-8E87-E0A21F836F36}" type="pres">
      <dgm:prSet presAssocID="{CA0AFA25-DE4D-4E54-8044-306ADCC75574}" presName="ParentText" presStyleLbl="node1" presStyleIdx="0" presStyleCnt="3" custScaleX="154317" custScaleY="147747" custLinFactNeighborX="-23067" custLinFactNeighborY="-68476">
        <dgm:presLayoutVars>
          <dgm:chMax val="1"/>
          <dgm:chPref val="1"/>
          <dgm:bulletEnabled val="1"/>
        </dgm:presLayoutVars>
      </dgm:prSet>
      <dgm:spPr/>
    </dgm:pt>
    <dgm:pt modelId="{B461516C-83E6-418E-B2B7-902E82EB96BA}" type="pres">
      <dgm:prSet presAssocID="{CA0AFA25-DE4D-4E54-8044-306ADCC75574}" presName="ChildText" presStyleLbl="revTx" presStyleIdx="0" presStyleCnt="2" custScaleX="514536" custScaleY="153709" custLinFactX="100000" custLinFactNeighborX="112893" custLinFactNeighborY="-70113">
        <dgm:presLayoutVars>
          <dgm:chMax val="0"/>
          <dgm:chPref val="0"/>
          <dgm:bulletEnabled val="1"/>
        </dgm:presLayoutVars>
      </dgm:prSet>
      <dgm:spPr/>
    </dgm:pt>
    <dgm:pt modelId="{8EFEF1E2-E21D-4A77-93BB-CDFDF2E8D5DA}" type="pres">
      <dgm:prSet presAssocID="{973D2517-42AE-4E0D-A95D-FB03E1BBF31A}" presName="sibTrans" presStyleCnt="0"/>
      <dgm:spPr/>
    </dgm:pt>
    <dgm:pt modelId="{1E9A4CBD-4E9B-4BA5-A41E-6EB74CACB88F}" type="pres">
      <dgm:prSet presAssocID="{7E76C3D2-8C8D-4B56-ADE8-ADEE5B256CD2}" presName="composite" presStyleCnt="0"/>
      <dgm:spPr/>
    </dgm:pt>
    <dgm:pt modelId="{EFBB76D4-6E8D-4D8A-AD8E-A7446AB18C2A}" type="pres">
      <dgm:prSet presAssocID="{7E76C3D2-8C8D-4B56-ADE8-ADEE5B256CD2}" presName="bentUpArrow1" presStyleLbl="alignImgPlace1" presStyleIdx="1" presStyleCnt="2" custLinFactNeighborX="-89764" custLinFactNeighborY="2492"/>
      <dgm:spPr/>
    </dgm:pt>
    <dgm:pt modelId="{E05A53DC-5C5A-4E73-9FD0-94D09DF4ACFE}" type="pres">
      <dgm:prSet presAssocID="{7E76C3D2-8C8D-4B56-ADE8-ADEE5B256CD2}" presName="ParentText" presStyleLbl="node1" presStyleIdx="1" presStyleCnt="3" custScaleX="132099" custScaleY="128962" custLinFactNeighborX="-55931" custLinFactNeighborY="-28698">
        <dgm:presLayoutVars>
          <dgm:chMax val="1"/>
          <dgm:chPref val="1"/>
          <dgm:bulletEnabled val="1"/>
        </dgm:presLayoutVars>
      </dgm:prSet>
      <dgm:spPr/>
    </dgm:pt>
    <dgm:pt modelId="{69B94752-24AA-4448-AF20-4B2A5374EF98}" type="pres">
      <dgm:prSet presAssocID="{7E76C3D2-8C8D-4B56-ADE8-ADEE5B256CD2}" presName="ChildText" presStyleLbl="revTx" presStyleIdx="1" presStyleCnt="2" custScaleX="370801" custLinFactX="30603" custLinFactNeighborX="100000" custLinFactNeighborY="-49431">
        <dgm:presLayoutVars>
          <dgm:chMax val="0"/>
          <dgm:chPref val="0"/>
          <dgm:bulletEnabled val="1"/>
        </dgm:presLayoutVars>
      </dgm:prSet>
      <dgm:spPr/>
    </dgm:pt>
    <dgm:pt modelId="{A20BB652-D5B6-49B4-A578-949AD089EF07}" type="pres">
      <dgm:prSet presAssocID="{EED40DDF-C4D5-4A04-8C38-634E2C3B4B11}" presName="sibTrans" presStyleCnt="0"/>
      <dgm:spPr/>
    </dgm:pt>
    <dgm:pt modelId="{7C689B69-9F80-4C7D-95DE-E169428CE98F}" type="pres">
      <dgm:prSet presAssocID="{EEC3C1E3-FEDB-4AA8-92FF-126798511C02}" presName="composite" presStyleCnt="0"/>
      <dgm:spPr/>
    </dgm:pt>
    <dgm:pt modelId="{10EAF1DA-97D8-4DB0-8F3C-44C6E500D0E1}" type="pres">
      <dgm:prSet presAssocID="{EEC3C1E3-FEDB-4AA8-92FF-126798511C02}" presName="ParentText" presStyleLbl="node1" presStyleIdx="2" presStyleCnt="3" custScaleX="242276" custScaleY="200609" custLinFactX="-44902" custLinFactNeighborX="-100000" custLinFactNeighborY="-2014">
        <dgm:presLayoutVars>
          <dgm:chMax val="1"/>
          <dgm:chPref val="1"/>
          <dgm:bulletEnabled val="1"/>
        </dgm:presLayoutVars>
      </dgm:prSet>
      <dgm:spPr/>
    </dgm:pt>
  </dgm:ptLst>
  <dgm:cxnLst>
    <dgm:cxn modelId="{C69CFF18-C98F-44AA-A518-1223CBAAE6D6}" srcId="{B19DAE6B-7DEC-457B-AFDD-18BB2EE12920}" destId="{CA0AFA25-DE4D-4E54-8044-306ADCC75574}" srcOrd="0" destOrd="0" parTransId="{FB7E7409-7B41-4B1D-A43C-D1E41EE75E7B}" sibTransId="{973D2517-42AE-4E0D-A95D-FB03E1BBF31A}"/>
    <dgm:cxn modelId="{50DA261B-6EF9-4588-9353-3F2DC8AAAF8E}" type="presOf" srcId="{816E99F6-2F9E-4949-B7EF-F629CC8C718E}" destId="{B461516C-83E6-418E-B2B7-902E82EB96BA}" srcOrd="0" destOrd="0" presId="urn:microsoft.com/office/officeart/2005/8/layout/StepDownProcess"/>
    <dgm:cxn modelId="{B6367925-E970-4836-9246-2A58169FAEA5}" srcId="{7E76C3D2-8C8D-4B56-ADE8-ADEE5B256CD2}" destId="{94D9A61A-7CCF-43BF-8449-A8ECE2E1CB9F}" srcOrd="1" destOrd="0" parTransId="{2EBB6B64-41A0-4EB3-975C-66C35D4C34B1}" sibTransId="{FDA7D778-8F50-44C0-AAF7-811AB2FBC487}"/>
    <dgm:cxn modelId="{F46F9C32-39BA-43BA-9451-0C951623978C}" type="presOf" srcId="{CA0AFA25-DE4D-4E54-8044-306ADCC75574}" destId="{E430EAAD-A099-47A5-8E87-E0A21F836F36}" srcOrd="0" destOrd="0" presId="urn:microsoft.com/office/officeart/2005/8/layout/StepDownProcess"/>
    <dgm:cxn modelId="{8980D33A-5797-4B21-B914-F5E3385C7AA8}" srcId="{B19DAE6B-7DEC-457B-AFDD-18BB2EE12920}" destId="{EEC3C1E3-FEDB-4AA8-92FF-126798511C02}" srcOrd="2" destOrd="0" parTransId="{44CE9A33-CF83-42BD-9CE8-A4BE6F821BD8}" sibTransId="{9A4D5B17-2407-49FF-9555-F9E029E016CE}"/>
    <dgm:cxn modelId="{27194E3F-CE28-4D5E-956D-CE2712E32D3B}" type="presOf" srcId="{EEC3C1E3-FEDB-4AA8-92FF-126798511C02}" destId="{10EAF1DA-97D8-4DB0-8F3C-44C6E500D0E1}" srcOrd="0" destOrd="0" presId="urn:microsoft.com/office/officeart/2005/8/layout/StepDownProcess"/>
    <dgm:cxn modelId="{4F363242-A292-4BE2-92D7-9ECD816FAB89}" type="presOf" srcId="{B19DAE6B-7DEC-457B-AFDD-18BB2EE12920}" destId="{0B967709-52F7-4BE9-B757-FC838ED246C0}" srcOrd="0" destOrd="0" presId="urn:microsoft.com/office/officeart/2005/8/layout/StepDownProcess"/>
    <dgm:cxn modelId="{9170A351-EEBF-42B9-934E-4408631EA620}" type="presOf" srcId="{2EA4249B-0AED-4053-A251-4293D468965C}" destId="{69B94752-24AA-4448-AF20-4B2A5374EF98}" srcOrd="0" destOrd="0" presId="urn:microsoft.com/office/officeart/2005/8/layout/StepDownProcess"/>
    <dgm:cxn modelId="{45184772-3FC9-413E-933A-E1A13A149452}" type="presOf" srcId="{7E76C3D2-8C8D-4B56-ADE8-ADEE5B256CD2}" destId="{E05A53DC-5C5A-4E73-9FD0-94D09DF4ACFE}" srcOrd="0" destOrd="0" presId="urn:microsoft.com/office/officeart/2005/8/layout/StepDownProcess"/>
    <dgm:cxn modelId="{7D58348F-3538-4B0D-A718-E346C2119E22}" srcId="{CA0AFA25-DE4D-4E54-8044-306ADCC75574}" destId="{3DB39D36-0820-4D3A-BA3D-CA30930B8A1B}" srcOrd="1" destOrd="0" parTransId="{40F24C6E-C3D3-4FC8-959F-6599C2C4CF53}" sibTransId="{6EA2B1D0-8BC6-45FF-AB0E-2F5E37FEC523}"/>
    <dgm:cxn modelId="{B858A490-F628-4999-B8AE-C1D3950DBE63}" srcId="{7E76C3D2-8C8D-4B56-ADE8-ADEE5B256CD2}" destId="{2EA4249B-0AED-4053-A251-4293D468965C}" srcOrd="0" destOrd="0" parTransId="{093BB932-6940-493C-895F-B9D17F6524F8}" sibTransId="{DAAB8D2E-1993-4EFF-9209-B0FC64AE5E9E}"/>
    <dgm:cxn modelId="{A6F67198-18DD-455D-8FA3-52A5C5DBA5B0}" type="presOf" srcId="{94D9A61A-7CCF-43BF-8449-A8ECE2E1CB9F}" destId="{69B94752-24AA-4448-AF20-4B2A5374EF98}" srcOrd="0" destOrd="1" presId="urn:microsoft.com/office/officeart/2005/8/layout/StepDownProcess"/>
    <dgm:cxn modelId="{7CBFE49C-BF2F-4427-B61B-66D14F9ADB25}" type="presOf" srcId="{96C79A1D-BBC3-4A40-923A-DCD8FEFBC16D}" destId="{B461516C-83E6-418E-B2B7-902E82EB96BA}" srcOrd="0" destOrd="4" presId="urn:microsoft.com/office/officeart/2005/8/layout/StepDownProcess"/>
    <dgm:cxn modelId="{276F259E-7CAB-4147-9F33-1B723A64FA59}" srcId="{CA0AFA25-DE4D-4E54-8044-306ADCC75574}" destId="{EFE7F609-6310-4603-AD72-A5FE4631DFB2}" srcOrd="3" destOrd="0" parTransId="{0F42596F-4B35-4E6A-AADC-AE58CA9D0603}" sibTransId="{8853D21B-BCFD-4EB9-A5EE-8DC586BA5ACD}"/>
    <dgm:cxn modelId="{6E564C9E-FDA7-44D5-8C76-A84CF8DCFE8B}" srcId="{CA0AFA25-DE4D-4E54-8044-306ADCC75574}" destId="{816E99F6-2F9E-4949-B7EF-F629CC8C718E}" srcOrd="0" destOrd="0" parTransId="{A697CD74-A728-41F7-9976-019B6E05E93F}" sibTransId="{6A6FAADF-0982-4030-98D4-783EF3BFE64B}"/>
    <dgm:cxn modelId="{4596A5AC-35DC-4A83-987C-95F80F07DF30}" srcId="{CA0AFA25-DE4D-4E54-8044-306ADCC75574}" destId="{CA4AA6FF-C10D-4B53-90D7-CB50D4CE28C9}" srcOrd="2" destOrd="0" parTransId="{CCA24437-6EE3-4F8C-86DA-1BB36DAB29B9}" sibTransId="{9DE9F5C3-5279-4879-8475-50A20ADBC3C8}"/>
    <dgm:cxn modelId="{F114A0B0-BE4D-460B-BD18-57F58FE991D9}" srcId="{B19DAE6B-7DEC-457B-AFDD-18BB2EE12920}" destId="{7E76C3D2-8C8D-4B56-ADE8-ADEE5B256CD2}" srcOrd="1" destOrd="0" parTransId="{21649457-E00A-4F7A-884B-4143F4DB390B}" sibTransId="{EED40DDF-C4D5-4A04-8C38-634E2C3B4B11}"/>
    <dgm:cxn modelId="{1D1F3FB9-3FE6-4842-AB0A-7B6B7C77BDF7}" type="presOf" srcId="{CA4AA6FF-C10D-4B53-90D7-CB50D4CE28C9}" destId="{B461516C-83E6-418E-B2B7-902E82EB96BA}" srcOrd="0" destOrd="2" presId="urn:microsoft.com/office/officeart/2005/8/layout/StepDownProcess"/>
    <dgm:cxn modelId="{FEB60CC8-69D1-4AA0-93EA-0D20F3DA7A86}" srcId="{CA0AFA25-DE4D-4E54-8044-306ADCC75574}" destId="{96C79A1D-BBC3-4A40-923A-DCD8FEFBC16D}" srcOrd="4" destOrd="0" parTransId="{9A31BCF2-BDCF-44D6-B5F4-D9508977D7AD}" sibTransId="{98763C6B-BD6C-409A-8E0D-15F21B00D9E5}"/>
    <dgm:cxn modelId="{64358FD4-B89C-48F8-B8D9-1A8232C955C4}" type="presOf" srcId="{EFE7F609-6310-4603-AD72-A5FE4631DFB2}" destId="{B461516C-83E6-418E-B2B7-902E82EB96BA}" srcOrd="0" destOrd="3" presId="urn:microsoft.com/office/officeart/2005/8/layout/StepDownProcess"/>
    <dgm:cxn modelId="{468AE9EE-C047-4C0A-A0A5-27DF5BF40F47}" type="presOf" srcId="{3DB39D36-0820-4D3A-BA3D-CA30930B8A1B}" destId="{B461516C-83E6-418E-B2B7-902E82EB96BA}" srcOrd="0" destOrd="1" presId="urn:microsoft.com/office/officeart/2005/8/layout/StepDownProcess"/>
    <dgm:cxn modelId="{2463EB27-1EB3-4B34-B029-7A482DD29847}" type="presParOf" srcId="{0B967709-52F7-4BE9-B757-FC838ED246C0}" destId="{DBE38B23-59D5-4762-A6C9-AFBC8B879358}" srcOrd="0" destOrd="0" presId="urn:microsoft.com/office/officeart/2005/8/layout/StepDownProcess"/>
    <dgm:cxn modelId="{254C9F57-8D39-43E6-B45F-458343EED612}" type="presParOf" srcId="{DBE38B23-59D5-4762-A6C9-AFBC8B879358}" destId="{2D27E71A-AD8D-4A9A-B262-C17453BF7919}" srcOrd="0" destOrd="0" presId="urn:microsoft.com/office/officeart/2005/8/layout/StepDownProcess"/>
    <dgm:cxn modelId="{97714627-4F9D-4627-AC1C-C4829EFC7F3E}" type="presParOf" srcId="{DBE38B23-59D5-4762-A6C9-AFBC8B879358}" destId="{E430EAAD-A099-47A5-8E87-E0A21F836F36}" srcOrd="1" destOrd="0" presId="urn:microsoft.com/office/officeart/2005/8/layout/StepDownProcess"/>
    <dgm:cxn modelId="{0D778A91-F2B6-48E9-9128-171BBD0935CF}" type="presParOf" srcId="{DBE38B23-59D5-4762-A6C9-AFBC8B879358}" destId="{B461516C-83E6-418E-B2B7-902E82EB96BA}" srcOrd="2" destOrd="0" presId="urn:microsoft.com/office/officeart/2005/8/layout/StepDownProcess"/>
    <dgm:cxn modelId="{287A2DE8-29DE-4041-B11C-008EFEC13778}" type="presParOf" srcId="{0B967709-52F7-4BE9-B757-FC838ED246C0}" destId="{8EFEF1E2-E21D-4A77-93BB-CDFDF2E8D5DA}" srcOrd="1" destOrd="0" presId="urn:microsoft.com/office/officeart/2005/8/layout/StepDownProcess"/>
    <dgm:cxn modelId="{2DD173D2-6E51-4A6D-9986-0CDC22317A29}" type="presParOf" srcId="{0B967709-52F7-4BE9-B757-FC838ED246C0}" destId="{1E9A4CBD-4E9B-4BA5-A41E-6EB74CACB88F}" srcOrd="2" destOrd="0" presId="urn:microsoft.com/office/officeart/2005/8/layout/StepDownProcess"/>
    <dgm:cxn modelId="{2A7F0301-675A-4080-8BD6-CAFD81D0AD68}" type="presParOf" srcId="{1E9A4CBD-4E9B-4BA5-A41E-6EB74CACB88F}" destId="{EFBB76D4-6E8D-4D8A-AD8E-A7446AB18C2A}" srcOrd="0" destOrd="0" presId="urn:microsoft.com/office/officeart/2005/8/layout/StepDownProcess"/>
    <dgm:cxn modelId="{BE313F75-0481-4059-B644-3295CEB3F3F0}" type="presParOf" srcId="{1E9A4CBD-4E9B-4BA5-A41E-6EB74CACB88F}" destId="{E05A53DC-5C5A-4E73-9FD0-94D09DF4ACFE}" srcOrd="1" destOrd="0" presId="urn:microsoft.com/office/officeart/2005/8/layout/StepDownProcess"/>
    <dgm:cxn modelId="{D31614A5-626D-45FE-A6AB-74B2EDDCFD49}" type="presParOf" srcId="{1E9A4CBD-4E9B-4BA5-A41E-6EB74CACB88F}" destId="{69B94752-24AA-4448-AF20-4B2A5374EF98}" srcOrd="2" destOrd="0" presId="urn:microsoft.com/office/officeart/2005/8/layout/StepDownProcess"/>
    <dgm:cxn modelId="{5BCBA4E6-BF8E-4E67-9DCB-F8314B261917}" type="presParOf" srcId="{0B967709-52F7-4BE9-B757-FC838ED246C0}" destId="{A20BB652-D5B6-49B4-A578-949AD089EF07}" srcOrd="3" destOrd="0" presId="urn:microsoft.com/office/officeart/2005/8/layout/StepDownProcess"/>
    <dgm:cxn modelId="{5F975B39-CFC5-47E8-9E03-DF4880F62195}" type="presParOf" srcId="{0B967709-52F7-4BE9-B757-FC838ED246C0}" destId="{7C689B69-9F80-4C7D-95DE-E169428CE98F}" srcOrd="4" destOrd="0" presId="urn:microsoft.com/office/officeart/2005/8/layout/StepDownProcess"/>
    <dgm:cxn modelId="{3523604F-7BB7-4AEE-B1F9-A4D9F2EFFA70}" type="presParOf" srcId="{7C689B69-9F80-4C7D-95DE-E169428CE98F}" destId="{10EAF1DA-97D8-4DB0-8F3C-44C6E500D0E1}" srcOrd="0" destOrd="0" presId="urn:microsoft.com/office/officeart/2005/8/layout/StepDownProcess"/>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1F5AAF29-4281-4B05-935D-045BBDFA303A}"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s-CO"/>
        </a:p>
      </dgm:t>
    </dgm:pt>
    <dgm:pt modelId="{B37ABBCE-314E-4239-9AA0-B2E5CFFA7FE1}">
      <dgm:prSet custT="1"/>
      <dgm:spPr>
        <a:solidFill>
          <a:schemeClr val="accent6">
            <a:lumMod val="75000"/>
          </a:schemeClr>
        </a:solidFill>
      </dgm:spPr>
      <dgm:t>
        <a:bodyPr/>
        <a:lstStyle/>
        <a:p>
          <a:pPr algn="ctr"/>
          <a:endParaRPr lang="es-CO" sz="1800" b="1" dirty="0">
            <a:latin typeface="Century Gothic" panose="020B0502020202020204" pitchFamily="34" charset="0"/>
          </a:endParaRPr>
        </a:p>
        <a:p>
          <a:pPr algn="ctr"/>
          <a:r>
            <a:rPr lang="es-CO" sz="1800" b="1" dirty="0">
              <a:latin typeface="Century Gothic" panose="020B0502020202020204" pitchFamily="34" charset="0"/>
            </a:rPr>
            <a:t>SEGUIMIENTO Y EVALUACIÓN</a:t>
          </a:r>
        </a:p>
      </dgm:t>
    </dgm:pt>
    <dgm:pt modelId="{9A6FC978-69F9-43EB-99E6-30C99128BA1F}" type="parTrans" cxnId="{DEF84442-0384-4533-A354-3EA4156946FB}">
      <dgm:prSet/>
      <dgm:spPr/>
      <dgm:t>
        <a:bodyPr/>
        <a:lstStyle/>
        <a:p>
          <a:endParaRPr lang="es-CO"/>
        </a:p>
      </dgm:t>
    </dgm:pt>
    <dgm:pt modelId="{8FF1863C-B366-4AF0-8BB2-DD1D14024802}" type="sibTrans" cxnId="{DEF84442-0384-4533-A354-3EA4156946FB}">
      <dgm:prSet/>
      <dgm:spPr/>
      <dgm:t>
        <a:bodyPr/>
        <a:lstStyle/>
        <a:p>
          <a:endParaRPr lang="es-CO"/>
        </a:p>
      </dgm:t>
    </dgm:pt>
    <dgm:pt modelId="{90CF2EFE-9565-4271-AAFB-BF3F0769593C}" type="pres">
      <dgm:prSet presAssocID="{1F5AAF29-4281-4B05-935D-045BBDFA303A}" presName="linear" presStyleCnt="0">
        <dgm:presLayoutVars>
          <dgm:dir/>
          <dgm:animLvl val="lvl"/>
          <dgm:resizeHandles val="exact"/>
        </dgm:presLayoutVars>
      </dgm:prSet>
      <dgm:spPr/>
    </dgm:pt>
    <dgm:pt modelId="{EF35A5DA-0F68-4152-A1A3-92CF3DF2CEB6}" type="pres">
      <dgm:prSet presAssocID="{B37ABBCE-314E-4239-9AA0-B2E5CFFA7FE1}" presName="parentLin" presStyleCnt="0"/>
      <dgm:spPr/>
    </dgm:pt>
    <dgm:pt modelId="{95E2EC38-2F2A-459D-AD68-1545FDA659D2}" type="pres">
      <dgm:prSet presAssocID="{B37ABBCE-314E-4239-9AA0-B2E5CFFA7FE1}" presName="parentLeftMargin" presStyleLbl="node1" presStyleIdx="0" presStyleCnt="1"/>
      <dgm:spPr/>
    </dgm:pt>
    <dgm:pt modelId="{82F38AF5-ADD1-49CF-8701-FDF23E9E1DA1}" type="pres">
      <dgm:prSet presAssocID="{B37ABBCE-314E-4239-9AA0-B2E5CFFA7FE1}" presName="parentText" presStyleLbl="node1" presStyleIdx="0" presStyleCnt="1" custScaleX="104121" custScaleY="252856" custLinFactX="40380" custLinFactNeighborX="100000" custLinFactNeighborY="-48173">
        <dgm:presLayoutVars>
          <dgm:chMax val="0"/>
          <dgm:bulletEnabled val="1"/>
        </dgm:presLayoutVars>
      </dgm:prSet>
      <dgm:spPr/>
    </dgm:pt>
    <dgm:pt modelId="{9E2B4282-8D8A-466D-A031-826904132656}" type="pres">
      <dgm:prSet presAssocID="{B37ABBCE-314E-4239-9AA0-B2E5CFFA7FE1}" presName="negativeSpace" presStyleCnt="0"/>
      <dgm:spPr/>
    </dgm:pt>
    <dgm:pt modelId="{E35C74BB-93E6-4541-96BC-C22300484F4D}" type="pres">
      <dgm:prSet presAssocID="{B37ABBCE-314E-4239-9AA0-B2E5CFFA7FE1}" presName="childText" presStyleLbl="conFgAcc1" presStyleIdx="0" presStyleCnt="1">
        <dgm:presLayoutVars>
          <dgm:bulletEnabled val="1"/>
        </dgm:presLayoutVars>
      </dgm:prSet>
      <dgm:spPr/>
    </dgm:pt>
  </dgm:ptLst>
  <dgm:cxnLst>
    <dgm:cxn modelId="{9C66871D-EC3E-4D93-BE7F-C59FAD08BC29}" type="presOf" srcId="{B37ABBCE-314E-4239-9AA0-B2E5CFFA7FE1}" destId="{95E2EC38-2F2A-459D-AD68-1545FDA659D2}" srcOrd="0" destOrd="0" presId="urn:microsoft.com/office/officeart/2005/8/layout/list1"/>
    <dgm:cxn modelId="{C995762C-960A-4096-8957-27FEA21D0FF1}" type="presOf" srcId="{1F5AAF29-4281-4B05-935D-045BBDFA303A}" destId="{90CF2EFE-9565-4271-AAFB-BF3F0769593C}" srcOrd="0" destOrd="0" presId="urn:microsoft.com/office/officeart/2005/8/layout/list1"/>
    <dgm:cxn modelId="{DEF84442-0384-4533-A354-3EA4156946FB}" srcId="{1F5AAF29-4281-4B05-935D-045BBDFA303A}" destId="{B37ABBCE-314E-4239-9AA0-B2E5CFFA7FE1}" srcOrd="0" destOrd="0" parTransId="{9A6FC978-69F9-43EB-99E6-30C99128BA1F}" sibTransId="{8FF1863C-B366-4AF0-8BB2-DD1D14024802}"/>
    <dgm:cxn modelId="{0AAC80FF-B9F7-4967-87CC-E782AEA668B8}" type="presOf" srcId="{B37ABBCE-314E-4239-9AA0-B2E5CFFA7FE1}" destId="{82F38AF5-ADD1-49CF-8701-FDF23E9E1DA1}" srcOrd="1" destOrd="0" presId="urn:microsoft.com/office/officeart/2005/8/layout/list1"/>
    <dgm:cxn modelId="{B0A1F4D9-D678-4007-8329-300303F940A9}" type="presParOf" srcId="{90CF2EFE-9565-4271-AAFB-BF3F0769593C}" destId="{EF35A5DA-0F68-4152-A1A3-92CF3DF2CEB6}" srcOrd="0" destOrd="0" presId="urn:microsoft.com/office/officeart/2005/8/layout/list1"/>
    <dgm:cxn modelId="{1411C772-E8B3-4480-A4E0-E3D0CB6D8752}" type="presParOf" srcId="{EF35A5DA-0F68-4152-A1A3-92CF3DF2CEB6}" destId="{95E2EC38-2F2A-459D-AD68-1545FDA659D2}" srcOrd="0" destOrd="0" presId="urn:microsoft.com/office/officeart/2005/8/layout/list1"/>
    <dgm:cxn modelId="{5CBB871C-76DF-4EE2-87BC-F2A7D976B27F}" type="presParOf" srcId="{EF35A5DA-0F68-4152-A1A3-92CF3DF2CEB6}" destId="{82F38AF5-ADD1-49CF-8701-FDF23E9E1DA1}" srcOrd="1" destOrd="0" presId="urn:microsoft.com/office/officeart/2005/8/layout/list1"/>
    <dgm:cxn modelId="{A5656078-11D4-4B3E-9D11-077BA40BEF45}" type="presParOf" srcId="{90CF2EFE-9565-4271-AAFB-BF3F0769593C}" destId="{9E2B4282-8D8A-466D-A031-826904132656}" srcOrd="1" destOrd="0" presId="urn:microsoft.com/office/officeart/2005/8/layout/list1"/>
    <dgm:cxn modelId="{4486ECA6-942D-4F2A-87D2-1B0DC5CB648E}" type="presParOf" srcId="{90CF2EFE-9565-4271-AAFB-BF3F0769593C}" destId="{E35C74BB-93E6-4541-96BC-C22300484F4D}"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19DAE6B-7DEC-457B-AFDD-18BB2EE12920}" type="doc">
      <dgm:prSet loTypeId="urn:microsoft.com/office/officeart/2005/8/layout/StepDownProcess" loCatId="process" qsTypeId="urn:microsoft.com/office/officeart/2005/8/quickstyle/simple2" qsCatId="simple" csTypeId="urn:microsoft.com/office/officeart/2005/8/colors/colorful5" csCatId="colorful" phldr="1"/>
      <dgm:spPr/>
      <dgm:t>
        <a:bodyPr/>
        <a:lstStyle/>
        <a:p>
          <a:endParaRPr lang="es-CO"/>
        </a:p>
      </dgm:t>
    </dgm:pt>
    <dgm:pt modelId="{7E76C3D2-8C8D-4B56-ADE8-ADEE5B256CD2}">
      <dgm:prSet phldrT="[Texto]" custT="1"/>
      <dgm:spPr/>
      <dgm:t>
        <a:bodyPr/>
        <a:lstStyle/>
        <a:p>
          <a:r>
            <a:rPr lang="es-CO" sz="1400" kern="1200" dirty="0">
              <a:solidFill>
                <a:prstClr val="black"/>
              </a:solidFill>
              <a:latin typeface="Century Gothic" panose="020B0502020202020204" pitchFamily="34" charset="0"/>
              <a:ea typeface="+mn-ea"/>
              <a:cs typeface="+mn-cs"/>
            </a:rPr>
            <a:t>Indicadores para sistemas lóticos.</a:t>
          </a:r>
        </a:p>
      </dgm:t>
    </dgm:pt>
    <dgm:pt modelId="{21649457-E00A-4F7A-884B-4143F4DB390B}" type="parTrans" cxnId="{F114A0B0-BE4D-460B-BD18-57F58FE991D9}">
      <dgm:prSet/>
      <dgm:spPr/>
      <dgm:t>
        <a:bodyPr/>
        <a:lstStyle/>
        <a:p>
          <a:endParaRPr lang="es-CO"/>
        </a:p>
      </dgm:t>
    </dgm:pt>
    <dgm:pt modelId="{EED40DDF-C4D5-4A04-8C38-634E2C3B4B11}" type="sibTrans" cxnId="{F114A0B0-BE4D-460B-BD18-57F58FE991D9}">
      <dgm:prSet/>
      <dgm:spPr/>
      <dgm:t>
        <a:bodyPr/>
        <a:lstStyle/>
        <a:p>
          <a:endParaRPr lang="es-CO"/>
        </a:p>
      </dgm:t>
    </dgm:pt>
    <dgm:pt modelId="{2EA4249B-0AED-4053-A251-4293D468965C}">
      <dgm:prSet phldrT="[Texto]"/>
      <dgm:spPr/>
      <dgm:t>
        <a:bodyPr/>
        <a:lstStyle/>
        <a:p>
          <a:endParaRPr lang="es-CO" dirty="0"/>
        </a:p>
      </dgm:t>
    </dgm:pt>
    <dgm:pt modelId="{093BB932-6940-493C-895F-B9D17F6524F8}" type="parTrans" cxnId="{B858A490-F628-4999-B8AE-C1D3950DBE63}">
      <dgm:prSet/>
      <dgm:spPr/>
      <dgm:t>
        <a:bodyPr/>
        <a:lstStyle/>
        <a:p>
          <a:endParaRPr lang="es-CO"/>
        </a:p>
      </dgm:t>
    </dgm:pt>
    <dgm:pt modelId="{DAAB8D2E-1993-4EFF-9209-B0FC64AE5E9E}" type="sibTrans" cxnId="{B858A490-F628-4999-B8AE-C1D3950DBE63}">
      <dgm:prSet/>
      <dgm:spPr/>
      <dgm:t>
        <a:bodyPr/>
        <a:lstStyle/>
        <a:p>
          <a:endParaRPr lang="es-CO"/>
        </a:p>
      </dgm:t>
    </dgm:pt>
    <dgm:pt modelId="{EEC3C1E3-FEDB-4AA8-92FF-126798511C02}">
      <dgm:prSet phldrT="[Texto]" custT="1"/>
      <dgm:spPr/>
      <dgm:t>
        <a:bodyPr/>
        <a:lstStyle/>
        <a:p>
          <a:r>
            <a:rPr lang="es-ES" sz="1400" kern="1200" dirty="0">
              <a:solidFill>
                <a:prstClr val="black"/>
              </a:solidFill>
              <a:latin typeface="Century Gothic" panose="020B0502020202020204" pitchFamily="34" charset="0"/>
              <a:ea typeface="+mn-ea"/>
              <a:cs typeface="+mn-cs"/>
            </a:rPr>
            <a:t>Indicador del estado y estructura de la ronda hídrica en </a:t>
          </a:r>
          <a:r>
            <a:rPr lang="es-CO" sz="1400" kern="1200" dirty="0">
              <a:solidFill>
                <a:prstClr val="black"/>
              </a:solidFill>
              <a:latin typeface="Century Gothic" panose="020B0502020202020204" pitchFamily="34" charset="0"/>
              <a:ea typeface="+mn-ea"/>
              <a:cs typeface="+mn-cs"/>
            </a:rPr>
            <a:t>sistemas lénticos</a:t>
          </a:r>
        </a:p>
      </dgm:t>
    </dgm:pt>
    <dgm:pt modelId="{44CE9A33-CF83-42BD-9CE8-A4BE6F821BD8}" type="parTrans" cxnId="{8980D33A-5797-4B21-B914-F5E3385C7AA8}">
      <dgm:prSet/>
      <dgm:spPr/>
      <dgm:t>
        <a:bodyPr/>
        <a:lstStyle/>
        <a:p>
          <a:endParaRPr lang="es-CO"/>
        </a:p>
      </dgm:t>
    </dgm:pt>
    <dgm:pt modelId="{9A4D5B17-2407-49FF-9555-F9E029E016CE}" type="sibTrans" cxnId="{8980D33A-5797-4B21-B914-F5E3385C7AA8}">
      <dgm:prSet/>
      <dgm:spPr/>
      <dgm:t>
        <a:bodyPr/>
        <a:lstStyle/>
        <a:p>
          <a:endParaRPr lang="es-CO"/>
        </a:p>
      </dgm:t>
    </dgm:pt>
    <dgm:pt modelId="{94D9A61A-7CCF-43BF-8449-A8ECE2E1CB9F}">
      <dgm:prSet phldrT="[Texto]"/>
      <dgm:spPr/>
      <dgm:t>
        <a:bodyPr/>
        <a:lstStyle/>
        <a:p>
          <a:endParaRPr lang="es-CO" dirty="0"/>
        </a:p>
      </dgm:t>
    </dgm:pt>
    <dgm:pt modelId="{2EBB6B64-41A0-4EB3-975C-66C35D4C34B1}" type="parTrans" cxnId="{B6367925-E970-4836-9246-2A58169FAEA5}">
      <dgm:prSet/>
      <dgm:spPr/>
      <dgm:t>
        <a:bodyPr/>
        <a:lstStyle/>
        <a:p>
          <a:endParaRPr lang="es-CO"/>
        </a:p>
      </dgm:t>
    </dgm:pt>
    <dgm:pt modelId="{FDA7D778-8F50-44C0-AAF7-811AB2FBC487}" type="sibTrans" cxnId="{B6367925-E970-4836-9246-2A58169FAEA5}">
      <dgm:prSet/>
      <dgm:spPr/>
      <dgm:t>
        <a:bodyPr/>
        <a:lstStyle/>
        <a:p>
          <a:endParaRPr lang="es-CO"/>
        </a:p>
      </dgm:t>
    </dgm:pt>
    <dgm:pt modelId="{0B967709-52F7-4BE9-B757-FC838ED246C0}" type="pres">
      <dgm:prSet presAssocID="{B19DAE6B-7DEC-457B-AFDD-18BB2EE12920}" presName="rootnode" presStyleCnt="0">
        <dgm:presLayoutVars>
          <dgm:chMax/>
          <dgm:chPref/>
          <dgm:dir/>
          <dgm:animLvl val="lvl"/>
        </dgm:presLayoutVars>
      </dgm:prSet>
      <dgm:spPr/>
    </dgm:pt>
    <dgm:pt modelId="{1E9A4CBD-4E9B-4BA5-A41E-6EB74CACB88F}" type="pres">
      <dgm:prSet presAssocID="{7E76C3D2-8C8D-4B56-ADE8-ADEE5B256CD2}" presName="composite" presStyleCnt="0"/>
      <dgm:spPr/>
    </dgm:pt>
    <dgm:pt modelId="{EFBB76D4-6E8D-4D8A-AD8E-A7446AB18C2A}" type="pres">
      <dgm:prSet presAssocID="{7E76C3D2-8C8D-4B56-ADE8-ADEE5B256CD2}" presName="bentUpArrow1" presStyleLbl="alignImgPlace1" presStyleIdx="0" presStyleCnt="1" custLinFactNeighborX="-89764" custLinFactNeighborY="2492"/>
      <dgm:spPr/>
    </dgm:pt>
    <dgm:pt modelId="{E05A53DC-5C5A-4E73-9FD0-94D09DF4ACFE}" type="pres">
      <dgm:prSet presAssocID="{7E76C3D2-8C8D-4B56-ADE8-ADEE5B256CD2}" presName="ParentText" presStyleLbl="node1" presStyleIdx="0" presStyleCnt="2" custScaleX="132099" custScaleY="128962" custLinFactNeighborX="-55833" custLinFactNeighborY="-29854">
        <dgm:presLayoutVars>
          <dgm:chMax val="1"/>
          <dgm:chPref val="1"/>
          <dgm:bulletEnabled val="1"/>
        </dgm:presLayoutVars>
      </dgm:prSet>
      <dgm:spPr/>
    </dgm:pt>
    <dgm:pt modelId="{69B94752-24AA-4448-AF20-4B2A5374EF98}" type="pres">
      <dgm:prSet presAssocID="{7E76C3D2-8C8D-4B56-ADE8-ADEE5B256CD2}" presName="ChildText" presStyleLbl="revTx" presStyleIdx="0" presStyleCnt="1" custScaleX="370801" custLinFactX="30603" custLinFactNeighborX="100000" custLinFactNeighborY="-49431">
        <dgm:presLayoutVars>
          <dgm:chMax val="0"/>
          <dgm:chPref val="0"/>
          <dgm:bulletEnabled val="1"/>
        </dgm:presLayoutVars>
      </dgm:prSet>
      <dgm:spPr/>
    </dgm:pt>
    <dgm:pt modelId="{A20BB652-D5B6-49B4-A578-949AD089EF07}" type="pres">
      <dgm:prSet presAssocID="{EED40DDF-C4D5-4A04-8C38-634E2C3B4B11}" presName="sibTrans" presStyleCnt="0"/>
      <dgm:spPr/>
    </dgm:pt>
    <dgm:pt modelId="{7C689B69-9F80-4C7D-95DE-E169428CE98F}" type="pres">
      <dgm:prSet presAssocID="{EEC3C1E3-FEDB-4AA8-92FF-126798511C02}" presName="composite" presStyleCnt="0"/>
      <dgm:spPr/>
    </dgm:pt>
    <dgm:pt modelId="{10EAF1DA-97D8-4DB0-8F3C-44C6E500D0E1}" type="pres">
      <dgm:prSet presAssocID="{EEC3C1E3-FEDB-4AA8-92FF-126798511C02}" presName="ParentText" presStyleLbl="node1" presStyleIdx="1" presStyleCnt="2" custScaleX="139818" custScaleY="140469" custLinFactX="-44902" custLinFactNeighborX="-100000" custLinFactNeighborY="-2014">
        <dgm:presLayoutVars>
          <dgm:chMax val="1"/>
          <dgm:chPref val="1"/>
          <dgm:bulletEnabled val="1"/>
        </dgm:presLayoutVars>
      </dgm:prSet>
      <dgm:spPr/>
    </dgm:pt>
  </dgm:ptLst>
  <dgm:cxnLst>
    <dgm:cxn modelId="{B6367925-E970-4836-9246-2A58169FAEA5}" srcId="{7E76C3D2-8C8D-4B56-ADE8-ADEE5B256CD2}" destId="{94D9A61A-7CCF-43BF-8449-A8ECE2E1CB9F}" srcOrd="1" destOrd="0" parTransId="{2EBB6B64-41A0-4EB3-975C-66C35D4C34B1}" sibTransId="{FDA7D778-8F50-44C0-AAF7-811AB2FBC487}"/>
    <dgm:cxn modelId="{8980D33A-5797-4B21-B914-F5E3385C7AA8}" srcId="{B19DAE6B-7DEC-457B-AFDD-18BB2EE12920}" destId="{EEC3C1E3-FEDB-4AA8-92FF-126798511C02}" srcOrd="1" destOrd="0" parTransId="{44CE9A33-CF83-42BD-9CE8-A4BE6F821BD8}" sibTransId="{9A4D5B17-2407-49FF-9555-F9E029E016CE}"/>
    <dgm:cxn modelId="{27194E3F-CE28-4D5E-956D-CE2712E32D3B}" type="presOf" srcId="{EEC3C1E3-FEDB-4AA8-92FF-126798511C02}" destId="{10EAF1DA-97D8-4DB0-8F3C-44C6E500D0E1}" srcOrd="0" destOrd="0" presId="urn:microsoft.com/office/officeart/2005/8/layout/StepDownProcess"/>
    <dgm:cxn modelId="{4F363242-A292-4BE2-92D7-9ECD816FAB89}" type="presOf" srcId="{B19DAE6B-7DEC-457B-AFDD-18BB2EE12920}" destId="{0B967709-52F7-4BE9-B757-FC838ED246C0}" srcOrd="0" destOrd="0" presId="urn:microsoft.com/office/officeart/2005/8/layout/StepDownProcess"/>
    <dgm:cxn modelId="{9170A351-EEBF-42B9-934E-4408631EA620}" type="presOf" srcId="{2EA4249B-0AED-4053-A251-4293D468965C}" destId="{69B94752-24AA-4448-AF20-4B2A5374EF98}" srcOrd="0" destOrd="0" presId="urn:microsoft.com/office/officeart/2005/8/layout/StepDownProcess"/>
    <dgm:cxn modelId="{45184772-3FC9-413E-933A-E1A13A149452}" type="presOf" srcId="{7E76C3D2-8C8D-4B56-ADE8-ADEE5B256CD2}" destId="{E05A53DC-5C5A-4E73-9FD0-94D09DF4ACFE}" srcOrd="0" destOrd="0" presId="urn:microsoft.com/office/officeart/2005/8/layout/StepDownProcess"/>
    <dgm:cxn modelId="{B858A490-F628-4999-B8AE-C1D3950DBE63}" srcId="{7E76C3D2-8C8D-4B56-ADE8-ADEE5B256CD2}" destId="{2EA4249B-0AED-4053-A251-4293D468965C}" srcOrd="0" destOrd="0" parTransId="{093BB932-6940-493C-895F-B9D17F6524F8}" sibTransId="{DAAB8D2E-1993-4EFF-9209-B0FC64AE5E9E}"/>
    <dgm:cxn modelId="{A6F67198-18DD-455D-8FA3-52A5C5DBA5B0}" type="presOf" srcId="{94D9A61A-7CCF-43BF-8449-A8ECE2E1CB9F}" destId="{69B94752-24AA-4448-AF20-4B2A5374EF98}" srcOrd="0" destOrd="1" presId="urn:microsoft.com/office/officeart/2005/8/layout/StepDownProcess"/>
    <dgm:cxn modelId="{F114A0B0-BE4D-460B-BD18-57F58FE991D9}" srcId="{B19DAE6B-7DEC-457B-AFDD-18BB2EE12920}" destId="{7E76C3D2-8C8D-4B56-ADE8-ADEE5B256CD2}" srcOrd="0" destOrd="0" parTransId="{21649457-E00A-4F7A-884B-4143F4DB390B}" sibTransId="{EED40DDF-C4D5-4A04-8C38-634E2C3B4B11}"/>
    <dgm:cxn modelId="{2DD173D2-6E51-4A6D-9986-0CDC22317A29}" type="presParOf" srcId="{0B967709-52F7-4BE9-B757-FC838ED246C0}" destId="{1E9A4CBD-4E9B-4BA5-A41E-6EB74CACB88F}" srcOrd="0" destOrd="0" presId="urn:microsoft.com/office/officeart/2005/8/layout/StepDownProcess"/>
    <dgm:cxn modelId="{2A7F0301-675A-4080-8BD6-CAFD81D0AD68}" type="presParOf" srcId="{1E9A4CBD-4E9B-4BA5-A41E-6EB74CACB88F}" destId="{EFBB76D4-6E8D-4D8A-AD8E-A7446AB18C2A}" srcOrd="0" destOrd="0" presId="urn:microsoft.com/office/officeart/2005/8/layout/StepDownProcess"/>
    <dgm:cxn modelId="{BE313F75-0481-4059-B644-3295CEB3F3F0}" type="presParOf" srcId="{1E9A4CBD-4E9B-4BA5-A41E-6EB74CACB88F}" destId="{E05A53DC-5C5A-4E73-9FD0-94D09DF4ACFE}" srcOrd="1" destOrd="0" presId="urn:microsoft.com/office/officeart/2005/8/layout/StepDownProcess"/>
    <dgm:cxn modelId="{D31614A5-626D-45FE-A6AB-74B2EDDCFD49}" type="presParOf" srcId="{1E9A4CBD-4E9B-4BA5-A41E-6EB74CACB88F}" destId="{69B94752-24AA-4448-AF20-4B2A5374EF98}" srcOrd="2" destOrd="0" presId="urn:microsoft.com/office/officeart/2005/8/layout/StepDownProcess"/>
    <dgm:cxn modelId="{5BCBA4E6-BF8E-4E67-9DCB-F8314B261917}" type="presParOf" srcId="{0B967709-52F7-4BE9-B757-FC838ED246C0}" destId="{A20BB652-D5B6-49B4-A578-949AD089EF07}" srcOrd="1" destOrd="0" presId="urn:microsoft.com/office/officeart/2005/8/layout/StepDownProcess"/>
    <dgm:cxn modelId="{5F975B39-CFC5-47E8-9E03-DF4880F62195}" type="presParOf" srcId="{0B967709-52F7-4BE9-B757-FC838ED246C0}" destId="{7C689B69-9F80-4C7D-95DE-E169428CE98F}" srcOrd="2" destOrd="0" presId="urn:microsoft.com/office/officeart/2005/8/layout/StepDownProcess"/>
    <dgm:cxn modelId="{3523604F-7BB7-4AEE-B1F9-A4D9F2EFFA70}" type="presParOf" srcId="{7C689B69-9F80-4C7D-95DE-E169428CE98F}" destId="{10EAF1DA-97D8-4DB0-8F3C-44C6E500D0E1}" srcOrd="0" destOrd="0" presId="urn:microsoft.com/office/officeart/2005/8/layout/StepDownProcess"/>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806E27-3D17-4218-9B8E-D95269D3C827}">
      <dsp:nvSpPr>
        <dsp:cNvPr id="0" name=""/>
        <dsp:cNvSpPr/>
      </dsp:nvSpPr>
      <dsp:spPr>
        <a:xfrm>
          <a:off x="210833" y="0"/>
          <a:ext cx="2941132" cy="4353637"/>
        </a:xfrm>
        <a:prstGeom prst="roundRect">
          <a:avLst>
            <a:gd name="adj" fmla="val 10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ES" sz="2000" b="1" i="0" kern="1200" dirty="0">
              <a:solidFill>
                <a:srgbClr val="333333"/>
              </a:solidFill>
              <a:latin typeface="Century Gothic" panose="020B0502020202020204" pitchFamily="34" charset="0"/>
              <a:ea typeface="+mn-ea"/>
              <a:cs typeface="+mn-cs"/>
            </a:rPr>
            <a:t>GEOMORFOLÓGICO</a:t>
          </a:r>
          <a:endParaRPr lang="es-CO" sz="2000" b="1" i="0" kern="1200" dirty="0">
            <a:solidFill>
              <a:srgbClr val="333333"/>
            </a:solidFill>
            <a:latin typeface="Century Gothic" panose="020B0502020202020204" pitchFamily="34" charset="0"/>
            <a:ea typeface="+mn-ea"/>
            <a:cs typeface="+mn-cs"/>
          </a:endParaRPr>
        </a:p>
      </dsp:txBody>
      <dsp:txXfrm>
        <a:off x="210833" y="0"/>
        <a:ext cx="2941132" cy="1306091"/>
      </dsp:txXfrm>
    </dsp:sp>
    <dsp:sp modelId="{E157F96C-DDD5-4A0B-8940-199FA95E2E86}">
      <dsp:nvSpPr>
        <dsp:cNvPr id="0" name=""/>
        <dsp:cNvSpPr/>
      </dsp:nvSpPr>
      <dsp:spPr>
        <a:xfrm>
          <a:off x="636439" y="1123199"/>
          <a:ext cx="2352906" cy="2829497"/>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228600" algn="ctr" defTabSz="914400" rtl="0" eaLnBrk="1" latinLnBrk="0" hangingPunct="1">
            <a:lnSpc>
              <a:spcPct val="90000"/>
            </a:lnSpc>
            <a:spcBef>
              <a:spcPct val="0"/>
            </a:spcBef>
            <a:spcAft>
              <a:spcPts val="600"/>
            </a:spcAft>
            <a:buFont typeface="Arial" panose="020B0604020202020204" pitchFamily="34" charset="0"/>
            <a:buNone/>
          </a:pPr>
          <a:r>
            <a:rPr lang="es-ES" sz="1400" kern="1200" dirty="0">
              <a:solidFill>
                <a:srgbClr val="333333"/>
              </a:solidFill>
              <a:latin typeface="Century Gothic" panose="020B0502020202020204" pitchFamily="34" charset="0"/>
              <a:ea typeface="+mn-ea"/>
              <a:cs typeface="+mn-cs"/>
            </a:rPr>
            <a:t>Geoformas y procesos morfodinámicos asociados al flujo y almacenamiento temporal de aguas y sedimentos, ajuste de la forma del cauce y sus patrones de alineamiento. </a:t>
          </a:r>
          <a:endParaRPr lang="es-CO" sz="1400" kern="1200" dirty="0">
            <a:solidFill>
              <a:srgbClr val="333333"/>
            </a:solidFill>
            <a:latin typeface="Century Gothic" panose="020B0502020202020204" pitchFamily="34" charset="0"/>
            <a:ea typeface="+mn-ea"/>
            <a:cs typeface="+mn-cs"/>
          </a:endParaRPr>
        </a:p>
      </dsp:txBody>
      <dsp:txXfrm>
        <a:off x="705353" y="1192113"/>
        <a:ext cx="2215078" cy="2691669"/>
      </dsp:txXfrm>
    </dsp:sp>
    <dsp:sp modelId="{75537A67-F81A-4399-B9CB-5EE0CF4D196A}">
      <dsp:nvSpPr>
        <dsp:cNvPr id="0" name=""/>
        <dsp:cNvSpPr/>
      </dsp:nvSpPr>
      <dsp:spPr>
        <a:xfrm>
          <a:off x="3162849" y="0"/>
          <a:ext cx="2941132" cy="4353637"/>
        </a:xfrm>
        <a:prstGeom prst="roundRect">
          <a:avLst>
            <a:gd name="adj" fmla="val 10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ES" sz="2000" b="1" kern="1200" dirty="0">
              <a:latin typeface="Century Gothic" panose="020B0502020202020204" pitchFamily="34" charset="0"/>
            </a:rPr>
            <a:t>HIDROLOGICO</a:t>
          </a:r>
          <a:endParaRPr lang="es-CO" sz="2000" b="1" kern="1200" dirty="0">
            <a:latin typeface="Century Gothic" panose="020B0502020202020204" pitchFamily="34" charset="0"/>
          </a:endParaRPr>
        </a:p>
      </dsp:txBody>
      <dsp:txXfrm>
        <a:off x="3162849" y="0"/>
        <a:ext cx="2941132" cy="1306091"/>
      </dsp:txXfrm>
    </dsp:sp>
    <dsp:sp modelId="{C810C09B-8D56-4D7D-93D5-6A1CAF307D78}">
      <dsp:nvSpPr>
        <dsp:cNvPr id="0" name=""/>
        <dsp:cNvSpPr/>
      </dsp:nvSpPr>
      <dsp:spPr>
        <a:xfrm>
          <a:off x="3456962" y="1242900"/>
          <a:ext cx="2352906" cy="2829864"/>
        </a:xfrm>
        <a:prstGeom prst="roundRect">
          <a:avLst>
            <a:gd name="adj" fmla="val 10000"/>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228600" algn="ctr" defTabSz="914400" rtl="0" eaLnBrk="1" latinLnBrk="0" hangingPunct="1">
            <a:lnSpc>
              <a:spcPct val="90000"/>
            </a:lnSpc>
            <a:spcBef>
              <a:spcPct val="0"/>
            </a:spcBef>
            <a:spcAft>
              <a:spcPts val="600"/>
            </a:spcAft>
            <a:buFont typeface="Arial" panose="020B0604020202020204" pitchFamily="34" charset="0"/>
            <a:buNone/>
          </a:pPr>
          <a:r>
            <a:rPr lang="es-ES" sz="1400" kern="1200" dirty="0">
              <a:solidFill>
                <a:srgbClr val="333333"/>
              </a:solidFill>
              <a:latin typeface="Century Gothic" panose="020B0502020202020204" pitchFamily="34" charset="0"/>
              <a:ea typeface="+mn-ea"/>
              <a:cs typeface="+mn-cs"/>
            </a:rPr>
            <a:t>Dinámica de los flujos de agua (y con ellos los de sedimentos y nutrientes), a lo largo de la red de drenaje de la cuenca hidrográfica. </a:t>
          </a:r>
          <a:endParaRPr lang="es-CO" sz="1400" kern="1200" dirty="0">
            <a:solidFill>
              <a:srgbClr val="333333"/>
            </a:solidFill>
            <a:latin typeface="Century Gothic" panose="020B0502020202020204" pitchFamily="34" charset="0"/>
            <a:ea typeface="+mn-ea"/>
            <a:cs typeface="+mn-cs"/>
          </a:endParaRPr>
        </a:p>
      </dsp:txBody>
      <dsp:txXfrm>
        <a:off x="3525876" y="1311814"/>
        <a:ext cx="2215078" cy="2692036"/>
      </dsp:txXfrm>
    </dsp:sp>
    <dsp:sp modelId="{F5E76FD3-AE36-4D0D-A95B-C5777492A930}">
      <dsp:nvSpPr>
        <dsp:cNvPr id="0" name=""/>
        <dsp:cNvSpPr/>
      </dsp:nvSpPr>
      <dsp:spPr>
        <a:xfrm>
          <a:off x="6324566" y="0"/>
          <a:ext cx="2941132" cy="4353637"/>
        </a:xfrm>
        <a:prstGeom prst="roundRect">
          <a:avLst>
            <a:gd name="adj" fmla="val 10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ES" sz="2000" b="1" kern="1200" dirty="0">
              <a:latin typeface="Century Gothic" panose="020B0502020202020204" pitchFamily="34" charset="0"/>
            </a:rPr>
            <a:t>ECOSISTÉMICO</a:t>
          </a:r>
          <a:endParaRPr lang="es-CO" sz="2000" b="1" kern="1200" dirty="0">
            <a:latin typeface="Century Gothic" panose="020B0502020202020204" pitchFamily="34" charset="0"/>
          </a:endParaRPr>
        </a:p>
      </dsp:txBody>
      <dsp:txXfrm>
        <a:off x="6324566" y="0"/>
        <a:ext cx="2941132" cy="1306091"/>
      </dsp:txXfrm>
    </dsp:sp>
    <dsp:sp modelId="{D1245E8F-FBDF-4B8F-9D95-B1245E488224}">
      <dsp:nvSpPr>
        <dsp:cNvPr id="0" name=""/>
        <dsp:cNvSpPr/>
      </dsp:nvSpPr>
      <dsp:spPr>
        <a:xfrm>
          <a:off x="6618680" y="1306091"/>
          <a:ext cx="2352906" cy="2829864"/>
        </a:xfrm>
        <a:prstGeom prst="roundRect">
          <a:avLst>
            <a:gd name="adj" fmla="val 10000"/>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228600" algn="ctr" defTabSz="914400" rtl="0" eaLnBrk="1" latinLnBrk="0" hangingPunct="1">
            <a:lnSpc>
              <a:spcPct val="90000"/>
            </a:lnSpc>
            <a:spcBef>
              <a:spcPct val="0"/>
            </a:spcBef>
            <a:spcAft>
              <a:spcPts val="600"/>
            </a:spcAft>
            <a:buFont typeface="Arial" panose="020B0604020202020204" pitchFamily="34" charset="0"/>
            <a:buNone/>
          </a:pPr>
          <a:r>
            <a:rPr lang="es-ES" sz="1400" kern="1200" dirty="0">
              <a:solidFill>
                <a:srgbClr val="333333"/>
              </a:solidFill>
              <a:latin typeface="Century Gothic" panose="020B0502020202020204" pitchFamily="34" charset="0"/>
              <a:ea typeface="+mn-ea"/>
              <a:cs typeface="+mn-cs"/>
            </a:rPr>
            <a:t>Papel de la vegetación de ribera en las condiciones microclimáticas y las condiciones de hábitat en los cuerpos de agua, corredor biológico, filtro de contaminantes que por escorrentía podrían llegar al cuerpo de agua estabilidad de las orillas del cuerpo de agua  entre otras.  </a:t>
          </a:r>
          <a:endParaRPr lang="es-CO" sz="1400" kern="1200" dirty="0">
            <a:solidFill>
              <a:srgbClr val="333333"/>
            </a:solidFill>
            <a:latin typeface="Century Gothic" panose="020B0502020202020204" pitchFamily="34" charset="0"/>
            <a:ea typeface="+mn-ea"/>
            <a:cs typeface="+mn-cs"/>
          </a:endParaRPr>
        </a:p>
      </dsp:txBody>
      <dsp:txXfrm>
        <a:off x="6687594" y="1375005"/>
        <a:ext cx="2215078" cy="269203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5C74BB-93E6-4541-96BC-C22300484F4D}">
      <dsp:nvSpPr>
        <dsp:cNvPr id="0" name=""/>
        <dsp:cNvSpPr/>
      </dsp:nvSpPr>
      <dsp:spPr>
        <a:xfrm>
          <a:off x="0" y="630260"/>
          <a:ext cx="3098041" cy="6048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2F38AF5-ADD1-49CF-8701-FDF23E9E1DA1}">
      <dsp:nvSpPr>
        <dsp:cNvPr id="0" name=""/>
        <dsp:cNvSpPr/>
      </dsp:nvSpPr>
      <dsp:spPr>
        <a:xfrm>
          <a:off x="154750" y="7485"/>
          <a:ext cx="2166510" cy="977015"/>
        </a:xfrm>
        <a:prstGeom prst="roundRect">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1969" tIns="0" rIns="81969" bIns="0" numCol="1" spcCol="1270" anchor="ctr" anchorCtr="0">
          <a:noAutofit/>
        </a:bodyPr>
        <a:lstStyle/>
        <a:p>
          <a:pPr marL="0" lvl="0" indent="0" algn="ctr" defTabSz="889000">
            <a:lnSpc>
              <a:spcPct val="90000"/>
            </a:lnSpc>
            <a:spcBef>
              <a:spcPct val="0"/>
            </a:spcBef>
            <a:spcAft>
              <a:spcPct val="35000"/>
            </a:spcAft>
            <a:buNone/>
          </a:pPr>
          <a:r>
            <a:rPr lang="es-CO" sz="2000" b="1" kern="1200" dirty="0">
              <a:latin typeface="Century Gothic" panose="020B0502020202020204" pitchFamily="34" charset="0"/>
            </a:rPr>
            <a:t>FASE </a:t>
          </a:r>
          <a:r>
            <a:rPr lang="en-US" sz="2000" b="1" kern="1200" dirty="0">
              <a:latin typeface="Century Gothic" panose="020B0502020202020204" pitchFamily="34" charset="0"/>
            </a:rPr>
            <a:t>0. ALISTAMIENTO </a:t>
          </a:r>
          <a:endParaRPr lang="es-CO" sz="2000" kern="1200" dirty="0">
            <a:latin typeface="Century Gothic" panose="020B0502020202020204" pitchFamily="34" charset="0"/>
          </a:endParaRPr>
        </a:p>
      </dsp:txBody>
      <dsp:txXfrm>
        <a:off x="202444" y="55179"/>
        <a:ext cx="2071122" cy="88162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27E71A-AD8D-4A9A-B262-C17453BF7919}">
      <dsp:nvSpPr>
        <dsp:cNvPr id="0" name=""/>
        <dsp:cNvSpPr/>
      </dsp:nvSpPr>
      <dsp:spPr>
        <a:xfrm rot="5400000">
          <a:off x="637936" y="1304872"/>
          <a:ext cx="786128" cy="894980"/>
        </a:xfrm>
        <a:prstGeom prst="bentUpArrow">
          <a:avLst>
            <a:gd name="adj1" fmla="val 32840"/>
            <a:gd name="adj2" fmla="val 25000"/>
            <a:gd name="adj3" fmla="val 35780"/>
          </a:avLst>
        </a:prstGeom>
        <a:solidFill>
          <a:schemeClr val="accent5">
            <a:tint val="5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E430EAAD-A099-47A5-8E87-E0A21F836F36}">
      <dsp:nvSpPr>
        <dsp:cNvPr id="0" name=""/>
        <dsp:cNvSpPr/>
      </dsp:nvSpPr>
      <dsp:spPr>
        <a:xfrm>
          <a:off x="0" y="0"/>
          <a:ext cx="2042197" cy="1368612"/>
        </a:xfrm>
        <a:prstGeom prst="roundRect">
          <a:avLst>
            <a:gd name="adj" fmla="val 16670"/>
          </a:avLst>
        </a:prstGeom>
        <a:solidFill>
          <a:schemeClr val="accent6">
            <a:lumMod val="40000"/>
            <a:lumOff val="6000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ES" sz="1400" kern="1200" dirty="0">
              <a:solidFill>
                <a:schemeClr val="tx1"/>
              </a:solidFill>
              <a:latin typeface="Century Gothic" panose="020B0502020202020204" pitchFamily="34" charset="0"/>
            </a:rPr>
            <a:t>1. Priorización de cuerpos de agua para el acotamiento de su ronda hídrica</a:t>
          </a:r>
          <a:endParaRPr lang="es-CO" sz="1400" kern="1200" dirty="0">
            <a:solidFill>
              <a:schemeClr val="tx1"/>
            </a:solidFill>
            <a:latin typeface="Century Gothic" panose="020B0502020202020204" pitchFamily="34" charset="0"/>
          </a:endParaRPr>
        </a:p>
      </dsp:txBody>
      <dsp:txXfrm>
        <a:off x="66822" y="66822"/>
        <a:ext cx="1908553" cy="1234968"/>
      </dsp:txXfrm>
    </dsp:sp>
    <dsp:sp modelId="{B461516C-83E6-418E-B2B7-902E82EB96BA}">
      <dsp:nvSpPr>
        <dsp:cNvPr id="0" name=""/>
        <dsp:cNvSpPr/>
      </dsp:nvSpPr>
      <dsp:spPr>
        <a:xfrm>
          <a:off x="2427213" y="255648"/>
          <a:ext cx="4952405" cy="7486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ctr" anchorCtr="0">
          <a:noAutofit/>
        </a:bodyPr>
        <a:lstStyle/>
        <a:p>
          <a:pPr marL="114300" lvl="1" indent="-114300" algn="l" defTabSz="533400">
            <a:lnSpc>
              <a:spcPct val="90000"/>
            </a:lnSpc>
            <a:spcBef>
              <a:spcPct val="0"/>
            </a:spcBef>
            <a:spcAft>
              <a:spcPct val="15000"/>
            </a:spcAft>
            <a:buChar char="•"/>
          </a:pPr>
          <a:r>
            <a:rPr lang="es-ES" sz="1200" kern="1200" dirty="0"/>
            <a:t>Criterios de priorización </a:t>
          </a:r>
          <a:endParaRPr lang="es-CO" sz="1200" kern="1200" dirty="0"/>
        </a:p>
        <a:p>
          <a:pPr marL="114300" lvl="1" indent="-114300" algn="l" defTabSz="533400">
            <a:lnSpc>
              <a:spcPct val="90000"/>
            </a:lnSpc>
            <a:spcBef>
              <a:spcPct val="0"/>
            </a:spcBef>
            <a:spcAft>
              <a:spcPct val="15000"/>
            </a:spcAft>
            <a:buChar char="•"/>
          </a:pPr>
          <a:r>
            <a:rPr lang="es-ES" sz="1200" kern="1200" dirty="0"/>
            <a:t>Metodología para realizar el análisis multicriterio de</a:t>
          </a:r>
          <a:endParaRPr lang="es-CO" sz="1200" kern="1200" dirty="0"/>
        </a:p>
        <a:p>
          <a:pPr marL="114300" lvl="1" indent="-114300" algn="l" defTabSz="533400">
            <a:lnSpc>
              <a:spcPct val="90000"/>
            </a:lnSpc>
            <a:spcBef>
              <a:spcPct val="0"/>
            </a:spcBef>
            <a:spcAft>
              <a:spcPct val="15000"/>
            </a:spcAft>
            <a:buChar char="•"/>
          </a:pPr>
          <a:r>
            <a:rPr lang="es-CO" sz="1200" kern="1200" dirty="0"/>
            <a:t>priorización</a:t>
          </a:r>
        </a:p>
      </dsp:txBody>
      <dsp:txXfrm>
        <a:off x="2427213" y="255648"/>
        <a:ext cx="4952405" cy="748694"/>
      </dsp:txXfrm>
    </dsp:sp>
    <dsp:sp modelId="{EFBB76D4-6E8D-4D8A-AD8E-A7446AB18C2A}">
      <dsp:nvSpPr>
        <dsp:cNvPr id="0" name=""/>
        <dsp:cNvSpPr/>
      </dsp:nvSpPr>
      <dsp:spPr>
        <a:xfrm rot="5400000">
          <a:off x="2350424" y="2420044"/>
          <a:ext cx="786128" cy="894980"/>
        </a:xfrm>
        <a:prstGeom prst="bentUpArrow">
          <a:avLst>
            <a:gd name="adj1" fmla="val 32840"/>
            <a:gd name="adj2" fmla="val 25000"/>
            <a:gd name="adj3" fmla="val 35780"/>
          </a:avLst>
        </a:prstGeom>
        <a:solidFill>
          <a:schemeClr val="accent5">
            <a:tint val="50000"/>
            <a:hueOff val="-6685025"/>
            <a:satOff val="-25325"/>
            <a:lumOff val="8413"/>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E05A53DC-5C5A-4E73-9FD0-94D09DF4ACFE}">
      <dsp:nvSpPr>
        <dsp:cNvPr id="0" name=""/>
        <dsp:cNvSpPr/>
      </dsp:nvSpPr>
      <dsp:spPr>
        <a:xfrm>
          <a:off x="2051712" y="1319202"/>
          <a:ext cx="1748169" cy="1194603"/>
        </a:xfrm>
        <a:prstGeom prst="roundRect">
          <a:avLst>
            <a:gd name="adj" fmla="val 16670"/>
          </a:avLst>
        </a:prstGeom>
        <a:solidFill>
          <a:schemeClr val="accent5">
            <a:hueOff val="-3379271"/>
            <a:satOff val="-8710"/>
            <a:lumOff val="-5883"/>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CO" sz="1400" kern="1200" dirty="0">
              <a:solidFill>
                <a:prstClr val="black"/>
              </a:solidFill>
              <a:latin typeface="Century Gothic" panose="020B0502020202020204" pitchFamily="34" charset="0"/>
              <a:ea typeface="+mn-ea"/>
              <a:cs typeface="+mn-cs"/>
            </a:rPr>
            <a:t>2. Recopilación de información secundaria</a:t>
          </a:r>
        </a:p>
      </dsp:txBody>
      <dsp:txXfrm>
        <a:off x="2110038" y="1377528"/>
        <a:ext cx="1631517" cy="1077951"/>
      </dsp:txXfrm>
    </dsp:sp>
    <dsp:sp modelId="{69B94752-24AA-4448-AF20-4B2A5374EF98}">
      <dsp:nvSpPr>
        <dsp:cNvPr id="0" name=""/>
        <dsp:cNvSpPr/>
      </dsp:nvSpPr>
      <dsp:spPr>
        <a:xfrm>
          <a:off x="3869257" y="1382849"/>
          <a:ext cx="3568957" cy="7486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ctr" anchorCtr="0">
          <a:noAutofit/>
        </a:bodyPr>
        <a:lstStyle/>
        <a:p>
          <a:pPr marL="114300" lvl="1" indent="-114300" algn="l" defTabSz="533400">
            <a:lnSpc>
              <a:spcPct val="90000"/>
            </a:lnSpc>
            <a:spcBef>
              <a:spcPct val="0"/>
            </a:spcBef>
            <a:spcAft>
              <a:spcPct val="15000"/>
            </a:spcAft>
            <a:buChar char="•"/>
          </a:pPr>
          <a:r>
            <a:rPr lang="es-ES" sz="1200" kern="1200" dirty="0"/>
            <a:t>Información requerida</a:t>
          </a:r>
          <a:endParaRPr lang="es-CO" sz="1200" kern="1200" dirty="0"/>
        </a:p>
        <a:p>
          <a:pPr marL="114300" lvl="1" indent="-114300" algn="l" defTabSz="533400">
            <a:lnSpc>
              <a:spcPct val="90000"/>
            </a:lnSpc>
            <a:spcBef>
              <a:spcPct val="0"/>
            </a:spcBef>
            <a:spcAft>
              <a:spcPct val="15000"/>
            </a:spcAft>
            <a:buChar char="•"/>
          </a:pPr>
          <a:r>
            <a:rPr lang="es-ES" sz="1200" kern="1200" dirty="0"/>
            <a:t>Fuentes de información</a:t>
          </a:r>
          <a:endParaRPr lang="es-CO" sz="1200" kern="1200" dirty="0"/>
        </a:p>
        <a:p>
          <a:pPr marL="114300" lvl="1" indent="-114300" algn="l" defTabSz="577850">
            <a:lnSpc>
              <a:spcPct val="90000"/>
            </a:lnSpc>
            <a:spcBef>
              <a:spcPct val="0"/>
            </a:spcBef>
            <a:spcAft>
              <a:spcPct val="15000"/>
            </a:spcAft>
            <a:buChar char="•"/>
          </a:pPr>
          <a:endParaRPr lang="es-CO" sz="1300" kern="1200" dirty="0"/>
        </a:p>
      </dsp:txBody>
      <dsp:txXfrm>
        <a:off x="3869257" y="1382849"/>
        <a:ext cx="3568957" cy="748694"/>
      </dsp:txXfrm>
    </dsp:sp>
    <dsp:sp modelId="{10EAF1DA-97D8-4DB0-8F3C-44C6E500D0E1}">
      <dsp:nvSpPr>
        <dsp:cNvPr id="0" name=""/>
        <dsp:cNvSpPr/>
      </dsp:nvSpPr>
      <dsp:spPr>
        <a:xfrm>
          <a:off x="3399093" y="2825160"/>
          <a:ext cx="1872501" cy="926321"/>
        </a:xfrm>
        <a:prstGeom prst="roundRect">
          <a:avLst>
            <a:gd name="adj" fmla="val 16670"/>
          </a:avLst>
        </a:prstGeom>
        <a:solidFill>
          <a:schemeClr val="accent5">
            <a:hueOff val="-6758543"/>
            <a:satOff val="-17419"/>
            <a:lumOff val="-11765"/>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ES" sz="1400" kern="1200" dirty="0">
              <a:solidFill>
                <a:prstClr val="black"/>
              </a:solidFill>
              <a:latin typeface="Century Gothic" panose="020B0502020202020204" pitchFamily="34" charset="0"/>
              <a:ea typeface="+mn-ea"/>
              <a:cs typeface="+mn-cs"/>
            </a:rPr>
            <a:t>3. Alistamiento institucional</a:t>
          </a:r>
          <a:endParaRPr lang="es-CO" sz="1400" kern="1200" dirty="0">
            <a:solidFill>
              <a:prstClr val="black"/>
            </a:solidFill>
            <a:latin typeface="Century Gothic" panose="020B0502020202020204" pitchFamily="34" charset="0"/>
            <a:ea typeface="+mn-ea"/>
            <a:cs typeface="+mn-cs"/>
          </a:endParaRPr>
        </a:p>
      </dsp:txBody>
      <dsp:txXfrm>
        <a:off x="3444320" y="2870387"/>
        <a:ext cx="1782047" cy="835867"/>
      </dsp:txXfrm>
    </dsp:sp>
    <dsp:sp modelId="{25E45626-003E-455E-B075-DC9F6579D32F}">
      <dsp:nvSpPr>
        <dsp:cNvPr id="0" name=""/>
        <dsp:cNvSpPr/>
      </dsp:nvSpPr>
      <dsp:spPr>
        <a:xfrm>
          <a:off x="5420120" y="2551546"/>
          <a:ext cx="2836774" cy="14070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ctr" anchorCtr="0">
          <a:noAutofit/>
        </a:bodyPr>
        <a:lstStyle/>
        <a:p>
          <a:pPr marL="114300" lvl="1" indent="-114300" algn="l" defTabSz="577850">
            <a:lnSpc>
              <a:spcPct val="90000"/>
            </a:lnSpc>
            <a:spcBef>
              <a:spcPct val="0"/>
            </a:spcBef>
            <a:spcAft>
              <a:spcPct val="15000"/>
            </a:spcAft>
            <a:buChar char="•"/>
          </a:pPr>
          <a:r>
            <a:rPr lang="es-ES" sz="1200" kern="1200" dirty="0">
              <a:solidFill>
                <a:prstClr val="black">
                  <a:hueOff val="0"/>
                  <a:satOff val="0"/>
                  <a:lumOff val="0"/>
                  <a:alphaOff val="0"/>
                </a:prstClr>
              </a:solidFill>
              <a:latin typeface="Calibri" panose="020F0502020204030204"/>
              <a:ea typeface="+mn-ea"/>
              <a:cs typeface="+mn-cs"/>
            </a:rPr>
            <a:t>Comisión conjunta</a:t>
          </a:r>
          <a:endParaRPr lang="es-CO" sz="1200" kern="1200" dirty="0">
            <a:solidFill>
              <a:prstClr val="black">
                <a:hueOff val="0"/>
                <a:satOff val="0"/>
                <a:lumOff val="0"/>
                <a:alphaOff val="0"/>
              </a:prstClr>
            </a:solidFill>
            <a:latin typeface="Calibri" panose="020F0502020204030204"/>
            <a:ea typeface="+mn-ea"/>
            <a:cs typeface="+mn-cs"/>
          </a:endParaRPr>
        </a:p>
        <a:p>
          <a:pPr marL="114300" lvl="1" indent="-114300" algn="l" defTabSz="577850">
            <a:lnSpc>
              <a:spcPct val="90000"/>
            </a:lnSpc>
            <a:spcBef>
              <a:spcPct val="0"/>
            </a:spcBef>
            <a:spcAft>
              <a:spcPct val="15000"/>
            </a:spcAft>
            <a:buChar char="•"/>
          </a:pPr>
          <a:r>
            <a:rPr lang="es-ES" sz="1200" kern="1200" dirty="0">
              <a:solidFill>
                <a:prstClr val="black">
                  <a:hueOff val="0"/>
                  <a:satOff val="0"/>
                  <a:lumOff val="0"/>
                  <a:alphaOff val="0"/>
                </a:prstClr>
              </a:solidFill>
              <a:latin typeface="Calibri" panose="020F0502020204030204"/>
              <a:ea typeface="+mn-ea"/>
              <a:cs typeface="+mn-cs"/>
            </a:rPr>
            <a:t>Diseño de la estrategia de participación</a:t>
          </a:r>
          <a:endParaRPr lang="es-CO" sz="1200" kern="1200" dirty="0">
            <a:solidFill>
              <a:prstClr val="black">
                <a:hueOff val="0"/>
                <a:satOff val="0"/>
                <a:lumOff val="0"/>
                <a:alphaOff val="0"/>
              </a:prstClr>
            </a:solidFill>
            <a:latin typeface="Calibri" panose="020F0502020204030204"/>
            <a:ea typeface="+mn-ea"/>
            <a:cs typeface="+mn-cs"/>
          </a:endParaRPr>
        </a:p>
        <a:p>
          <a:pPr marL="114300" lvl="1" indent="-114300" algn="l" defTabSz="577850">
            <a:lnSpc>
              <a:spcPct val="90000"/>
            </a:lnSpc>
            <a:spcBef>
              <a:spcPct val="0"/>
            </a:spcBef>
            <a:spcAft>
              <a:spcPct val="15000"/>
            </a:spcAft>
            <a:buChar char="•"/>
          </a:pPr>
          <a:r>
            <a:rPr lang="es-ES" sz="1200" kern="1200" dirty="0">
              <a:solidFill>
                <a:prstClr val="black">
                  <a:hueOff val="0"/>
                  <a:satOff val="0"/>
                  <a:lumOff val="0"/>
                  <a:alphaOff val="0"/>
                </a:prstClr>
              </a:solidFill>
              <a:latin typeface="Calibri" panose="020F0502020204030204"/>
              <a:ea typeface="+mn-ea"/>
              <a:cs typeface="+mn-cs"/>
            </a:rPr>
            <a:t>Diseño conceptual de la base de datos geográfica.</a:t>
          </a:r>
          <a:endParaRPr lang="es-CO" sz="1200" kern="1200" dirty="0">
            <a:solidFill>
              <a:prstClr val="black">
                <a:hueOff val="0"/>
                <a:satOff val="0"/>
                <a:lumOff val="0"/>
                <a:alphaOff val="0"/>
              </a:prstClr>
            </a:solidFill>
            <a:latin typeface="Calibri" panose="020F0502020204030204"/>
            <a:ea typeface="+mn-ea"/>
            <a:cs typeface="+mn-cs"/>
          </a:endParaRPr>
        </a:p>
        <a:p>
          <a:pPr marL="114300" lvl="1" indent="-114300" algn="l" defTabSz="577850">
            <a:lnSpc>
              <a:spcPct val="90000"/>
            </a:lnSpc>
            <a:spcBef>
              <a:spcPct val="0"/>
            </a:spcBef>
            <a:spcAft>
              <a:spcPct val="15000"/>
            </a:spcAft>
            <a:buChar char="•"/>
          </a:pPr>
          <a:r>
            <a:rPr lang="es-CO" sz="1200" kern="1200" dirty="0">
              <a:solidFill>
                <a:prstClr val="black">
                  <a:hueOff val="0"/>
                  <a:satOff val="0"/>
                  <a:lumOff val="0"/>
                  <a:alphaOff val="0"/>
                </a:prstClr>
              </a:solidFill>
              <a:latin typeface="Calibri" panose="020F0502020204030204"/>
              <a:ea typeface="+mn-ea"/>
              <a:cs typeface="+mn-cs"/>
            </a:rPr>
            <a:t>Programación de actividades.</a:t>
          </a:r>
        </a:p>
        <a:p>
          <a:pPr marL="171450" lvl="1" indent="0" algn="l" defTabSz="844550">
            <a:lnSpc>
              <a:spcPct val="90000"/>
            </a:lnSpc>
            <a:spcBef>
              <a:spcPct val="0"/>
            </a:spcBef>
            <a:spcAft>
              <a:spcPct val="15000"/>
            </a:spcAft>
            <a:buChar char="•"/>
          </a:pPr>
          <a:endParaRPr lang="es-CO" sz="1900" kern="1200" dirty="0"/>
        </a:p>
      </dsp:txBody>
      <dsp:txXfrm>
        <a:off x="5420120" y="2551546"/>
        <a:ext cx="2836774" cy="140703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5C74BB-93E6-4541-96BC-C22300484F4D}">
      <dsp:nvSpPr>
        <dsp:cNvPr id="0" name=""/>
        <dsp:cNvSpPr/>
      </dsp:nvSpPr>
      <dsp:spPr>
        <a:xfrm>
          <a:off x="0" y="1404680"/>
          <a:ext cx="3476563" cy="8568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2F38AF5-ADD1-49CF-8701-FDF23E9E1DA1}">
      <dsp:nvSpPr>
        <dsp:cNvPr id="0" name=""/>
        <dsp:cNvSpPr/>
      </dsp:nvSpPr>
      <dsp:spPr>
        <a:xfrm>
          <a:off x="0" y="82582"/>
          <a:ext cx="3055724" cy="1888825"/>
        </a:xfrm>
        <a:prstGeom prst="roundRect">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984" tIns="0" rIns="91984" bIns="0" numCol="1" spcCol="1270" anchor="ctr" anchorCtr="0">
          <a:noAutofit/>
        </a:bodyPr>
        <a:lstStyle/>
        <a:p>
          <a:pPr marL="0" lvl="0" indent="0" algn="ctr" defTabSz="800100">
            <a:lnSpc>
              <a:spcPct val="90000"/>
            </a:lnSpc>
            <a:spcBef>
              <a:spcPct val="0"/>
            </a:spcBef>
            <a:spcAft>
              <a:spcPct val="35000"/>
            </a:spcAft>
            <a:buNone/>
          </a:pPr>
          <a:r>
            <a:rPr lang="es-CO" sz="1800" b="1" kern="1200" dirty="0">
              <a:latin typeface="Century Gothic" panose="020B0502020202020204" pitchFamily="34" charset="0"/>
            </a:rPr>
            <a:t>FASE 1</a:t>
          </a:r>
          <a:r>
            <a:rPr lang="en-US" sz="1800" b="1" kern="1200" dirty="0">
              <a:latin typeface="Century Gothic" panose="020B0502020202020204" pitchFamily="34" charset="0"/>
            </a:rPr>
            <a:t>. </a:t>
          </a:r>
          <a:r>
            <a:rPr lang="es-CO" sz="1800" b="1" kern="1200" dirty="0">
              <a:latin typeface="Century Gothic" panose="020B0502020202020204" pitchFamily="34" charset="0"/>
            </a:rPr>
            <a:t>DELIMITACIÓN DEL CAUCE</a:t>
          </a:r>
          <a:endParaRPr lang="es-CO" sz="1800" kern="1200" dirty="0">
            <a:latin typeface="Century Gothic" panose="020B0502020202020204" pitchFamily="34" charset="0"/>
          </a:endParaRPr>
        </a:p>
        <a:p>
          <a:pPr marL="0" lvl="0" indent="0" algn="ctr" defTabSz="800100">
            <a:lnSpc>
              <a:spcPct val="90000"/>
            </a:lnSpc>
            <a:spcBef>
              <a:spcPct val="0"/>
            </a:spcBef>
            <a:spcAft>
              <a:spcPct val="35000"/>
            </a:spcAft>
            <a:buNone/>
          </a:pPr>
          <a:r>
            <a:rPr lang="es-CO" sz="1800" b="1" kern="1200" dirty="0">
              <a:latin typeface="Century Gothic" panose="020B0502020202020204" pitchFamily="34" charset="0"/>
            </a:rPr>
            <a:t>PERMANENTE O DE LA LÍNEA DE</a:t>
          </a:r>
          <a:endParaRPr lang="es-CO" sz="1800" kern="1200" dirty="0">
            <a:latin typeface="Century Gothic" panose="020B0502020202020204" pitchFamily="34" charset="0"/>
          </a:endParaRPr>
        </a:p>
        <a:p>
          <a:pPr marL="0" lvl="0" indent="0" algn="ctr" defTabSz="800100">
            <a:lnSpc>
              <a:spcPct val="90000"/>
            </a:lnSpc>
            <a:spcBef>
              <a:spcPct val="0"/>
            </a:spcBef>
            <a:spcAft>
              <a:spcPct val="35000"/>
            </a:spcAft>
            <a:buNone/>
          </a:pPr>
          <a:r>
            <a:rPr lang="es-CO" sz="1800" b="1" kern="1200" dirty="0">
              <a:latin typeface="Century Gothic" panose="020B0502020202020204" pitchFamily="34" charset="0"/>
            </a:rPr>
            <a:t>MAREAS MÁXIMAS</a:t>
          </a:r>
          <a:r>
            <a:rPr lang="en-US" sz="1800" b="1" kern="1200" dirty="0">
              <a:latin typeface="Century Gothic" panose="020B0502020202020204" pitchFamily="34" charset="0"/>
            </a:rPr>
            <a:t> </a:t>
          </a:r>
          <a:endParaRPr lang="es-CO" sz="1800" kern="1200" dirty="0">
            <a:latin typeface="Century Gothic" panose="020B0502020202020204" pitchFamily="34" charset="0"/>
          </a:endParaRPr>
        </a:p>
      </dsp:txBody>
      <dsp:txXfrm>
        <a:off x="92205" y="174787"/>
        <a:ext cx="2871314" cy="170441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27E71A-AD8D-4A9A-B262-C17453BF7919}">
      <dsp:nvSpPr>
        <dsp:cNvPr id="0" name=""/>
        <dsp:cNvSpPr/>
      </dsp:nvSpPr>
      <dsp:spPr>
        <a:xfrm rot="5400000">
          <a:off x="638123" y="1652937"/>
          <a:ext cx="786086" cy="894932"/>
        </a:xfrm>
        <a:prstGeom prst="bentUpArrow">
          <a:avLst>
            <a:gd name="adj1" fmla="val 32840"/>
            <a:gd name="adj2" fmla="val 25000"/>
            <a:gd name="adj3" fmla="val 35780"/>
          </a:avLst>
        </a:prstGeom>
        <a:solidFill>
          <a:schemeClr val="accent5">
            <a:tint val="5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E430EAAD-A099-47A5-8E87-E0A21F836F36}">
      <dsp:nvSpPr>
        <dsp:cNvPr id="0" name=""/>
        <dsp:cNvSpPr/>
      </dsp:nvSpPr>
      <dsp:spPr>
        <a:xfrm>
          <a:off x="9626" y="0"/>
          <a:ext cx="2042088" cy="1368539"/>
        </a:xfrm>
        <a:prstGeom prst="roundRect">
          <a:avLst>
            <a:gd name="adj" fmla="val 16670"/>
          </a:avLst>
        </a:prstGeom>
        <a:solidFill>
          <a:schemeClr val="accent6">
            <a:lumMod val="40000"/>
            <a:lumOff val="6000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ES" sz="1400" kern="1200" dirty="0">
              <a:solidFill>
                <a:schemeClr val="tx1"/>
              </a:solidFill>
              <a:latin typeface="Century Gothic" panose="020B0502020202020204" pitchFamily="34" charset="0"/>
            </a:rPr>
            <a:t>1. Delimitación del cauce permanente en sistemas</a:t>
          </a:r>
          <a:endParaRPr lang="es-CO" sz="1400" kern="1200" dirty="0">
            <a:solidFill>
              <a:schemeClr val="tx1"/>
            </a:solidFill>
            <a:latin typeface="Century Gothic" panose="020B0502020202020204" pitchFamily="34" charset="0"/>
          </a:endParaRPr>
        </a:p>
        <a:p>
          <a:pPr marL="0" lvl="0" indent="0" algn="ctr" defTabSz="622300">
            <a:lnSpc>
              <a:spcPct val="90000"/>
            </a:lnSpc>
            <a:spcBef>
              <a:spcPct val="0"/>
            </a:spcBef>
            <a:spcAft>
              <a:spcPct val="35000"/>
            </a:spcAft>
            <a:buNone/>
          </a:pPr>
          <a:r>
            <a:rPr lang="es-CO" sz="1400" kern="1200" dirty="0">
              <a:solidFill>
                <a:schemeClr val="tx1"/>
              </a:solidFill>
              <a:latin typeface="Century Gothic" panose="020B0502020202020204" pitchFamily="34" charset="0"/>
            </a:rPr>
            <a:t>lóticos</a:t>
          </a:r>
        </a:p>
      </dsp:txBody>
      <dsp:txXfrm>
        <a:off x="76445" y="66819"/>
        <a:ext cx="1908450" cy="1234901"/>
      </dsp:txXfrm>
    </dsp:sp>
    <dsp:sp modelId="{B461516C-83E6-418E-B2B7-902E82EB96BA}">
      <dsp:nvSpPr>
        <dsp:cNvPr id="0" name=""/>
        <dsp:cNvSpPr/>
      </dsp:nvSpPr>
      <dsp:spPr>
        <a:xfrm>
          <a:off x="2154354" y="334482"/>
          <a:ext cx="4952140" cy="11507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ctr" anchorCtr="0">
          <a:noAutofit/>
        </a:bodyPr>
        <a:lstStyle/>
        <a:p>
          <a:pPr marL="114300" lvl="1" indent="-114300" algn="l" defTabSz="533400">
            <a:lnSpc>
              <a:spcPct val="90000"/>
            </a:lnSpc>
            <a:spcBef>
              <a:spcPct val="0"/>
            </a:spcBef>
            <a:spcAft>
              <a:spcPct val="15000"/>
            </a:spcAft>
            <a:buChar char="•"/>
          </a:pPr>
          <a:r>
            <a:rPr lang="es-CO" sz="1200" kern="1200" dirty="0"/>
            <a:t>Identificar preliminarmente las formas del terreno asociadas al cauce permanente.</a:t>
          </a:r>
        </a:p>
        <a:p>
          <a:pPr marL="114300" lvl="1" indent="-114300" algn="l" defTabSz="533400">
            <a:lnSpc>
              <a:spcPct val="90000"/>
            </a:lnSpc>
            <a:spcBef>
              <a:spcPct val="0"/>
            </a:spcBef>
            <a:spcAft>
              <a:spcPct val="15000"/>
            </a:spcAft>
            <a:buChar char="•"/>
          </a:pPr>
          <a:r>
            <a:rPr lang="es-ES" sz="1200" kern="1200" dirty="0"/>
            <a:t>Delimitar el ancho del cauce permanente y verificarlo en</a:t>
          </a:r>
          <a:endParaRPr lang="es-CO" sz="1200" kern="1200" dirty="0"/>
        </a:p>
        <a:p>
          <a:pPr marL="114300" lvl="1" indent="-114300" algn="l" defTabSz="533400">
            <a:lnSpc>
              <a:spcPct val="90000"/>
            </a:lnSpc>
            <a:spcBef>
              <a:spcPct val="0"/>
            </a:spcBef>
            <a:spcAft>
              <a:spcPct val="15000"/>
            </a:spcAft>
            <a:buChar char="•"/>
          </a:pPr>
          <a:r>
            <a:rPr lang="es-CO" sz="1200" kern="1200" dirty="0"/>
            <a:t>Campo.</a:t>
          </a:r>
        </a:p>
        <a:p>
          <a:pPr marL="114300" lvl="1" indent="-114300" algn="l" defTabSz="533400">
            <a:lnSpc>
              <a:spcPct val="90000"/>
            </a:lnSpc>
            <a:spcBef>
              <a:spcPct val="0"/>
            </a:spcBef>
            <a:spcAft>
              <a:spcPct val="15000"/>
            </a:spcAft>
            <a:buChar char="•"/>
          </a:pPr>
          <a:r>
            <a:rPr lang="es-CO" sz="1200" kern="1200" dirty="0"/>
            <a:t>Delimitar el cauce permanente del sistema lótico</a:t>
          </a:r>
        </a:p>
        <a:p>
          <a:pPr marL="57150" lvl="1" indent="-57150" algn="l" defTabSz="355600">
            <a:lnSpc>
              <a:spcPct val="90000"/>
            </a:lnSpc>
            <a:spcBef>
              <a:spcPct val="0"/>
            </a:spcBef>
            <a:spcAft>
              <a:spcPct val="15000"/>
            </a:spcAft>
            <a:buChar char="•"/>
          </a:pPr>
          <a:endParaRPr lang="es-CO" sz="800" kern="1200" dirty="0"/>
        </a:p>
      </dsp:txBody>
      <dsp:txXfrm>
        <a:off x="2154354" y="334482"/>
        <a:ext cx="4952140" cy="1150748"/>
      </dsp:txXfrm>
    </dsp:sp>
    <dsp:sp modelId="{EFBB76D4-6E8D-4D8A-AD8E-A7446AB18C2A}">
      <dsp:nvSpPr>
        <dsp:cNvPr id="0" name=""/>
        <dsp:cNvSpPr/>
      </dsp:nvSpPr>
      <dsp:spPr>
        <a:xfrm rot="5400000">
          <a:off x="1997075" y="2903618"/>
          <a:ext cx="786086" cy="894932"/>
        </a:xfrm>
        <a:prstGeom prst="bentUpArrow">
          <a:avLst>
            <a:gd name="adj1" fmla="val 32840"/>
            <a:gd name="adj2" fmla="val 25000"/>
            <a:gd name="adj3" fmla="val 35780"/>
          </a:avLst>
        </a:prstGeom>
        <a:solidFill>
          <a:schemeClr val="accent5">
            <a:tint val="50000"/>
            <a:hueOff val="-6685025"/>
            <a:satOff val="-25325"/>
            <a:lumOff val="8413"/>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E05A53DC-5C5A-4E73-9FD0-94D09DF4ACFE}">
      <dsp:nvSpPr>
        <dsp:cNvPr id="0" name=""/>
        <dsp:cNvSpPr/>
      </dsp:nvSpPr>
      <dsp:spPr>
        <a:xfrm>
          <a:off x="1639613" y="1612681"/>
          <a:ext cx="1748076" cy="1194539"/>
        </a:xfrm>
        <a:prstGeom prst="roundRect">
          <a:avLst>
            <a:gd name="adj" fmla="val 16670"/>
          </a:avLst>
        </a:prstGeom>
        <a:solidFill>
          <a:schemeClr val="accent5">
            <a:hueOff val="-3379271"/>
            <a:satOff val="-8710"/>
            <a:lumOff val="-5883"/>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CO" sz="1400" kern="1200" dirty="0">
              <a:solidFill>
                <a:prstClr val="black"/>
              </a:solidFill>
              <a:latin typeface="Century Gothic" panose="020B0502020202020204" pitchFamily="34" charset="0"/>
              <a:ea typeface="+mn-ea"/>
              <a:cs typeface="+mn-cs"/>
            </a:rPr>
            <a:t>2.</a:t>
          </a:r>
          <a:r>
            <a:rPr lang="es-ES" sz="1400" kern="1200" dirty="0">
              <a:solidFill>
                <a:prstClr val="black"/>
              </a:solidFill>
              <a:latin typeface="Century Gothic" panose="020B0502020202020204" pitchFamily="34" charset="0"/>
              <a:ea typeface="+mn-ea"/>
              <a:cs typeface="+mn-cs"/>
            </a:rPr>
            <a:t> Delimitación del cauce permanente en sistemas</a:t>
          </a:r>
          <a:endParaRPr lang="es-CO" sz="1400" kern="1200" dirty="0">
            <a:solidFill>
              <a:prstClr val="black"/>
            </a:solidFill>
            <a:latin typeface="Century Gothic" panose="020B0502020202020204" pitchFamily="34" charset="0"/>
            <a:ea typeface="+mn-ea"/>
            <a:cs typeface="+mn-cs"/>
          </a:endParaRPr>
        </a:p>
        <a:p>
          <a:pPr marL="0" lvl="0" indent="0" algn="ctr" defTabSz="622300">
            <a:lnSpc>
              <a:spcPct val="90000"/>
            </a:lnSpc>
            <a:spcBef>
              <a:spcPct val="0"/>
            </a:spcBef>
            <a:spcAft>
              <a:spcPct val="35000"/>
            </a:spcAft>
            <a:buNone/>
          </a:pPr>
          <a:r>
            <a:rPr lang="es-CO" sz="1400" kern="1200" dirty="0">
              <a:solidFill>
                <a:prstClr val="black"/>
              </a:solidFill>
              <a:latin typeface="Century Gothic" panose="020B0502020202020204" pitchFamily="34" charset="0"/>
              <a:ea typeface="+mn-ea"/>
              <a:cs typeface="+mn-cs"/>
            </a:rPr>
            <a:t> lénticos </a:t>
          </a:r>
        </a:p>
      </dsp:txBody>
      <dsp:txXfrm>
        <a:off x="1697936" y="1671004"/>
        <a:ext cx="1631430" cy="1077893"/>
      </dsp:txXfrm>
    </dsp:sp>
    <dsp:sp modelId="{69B94752-24AA-4448-AF20-4B2A5374EF98}">
      <dsp:nvSpPr>
        <dsp:cNvPr id="0" name=""/>
        <dsp:cNvSpPr/>
      </dsp:nvSpPr>
      <dsp:spPr>
        <a:xfrm>
          <a:off x="3869271" y="1730910"/>
          <a:ext cx="3568766" cy="7486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ctr" anchorCtr="0">
          <a:noAutofit/>
        </a:bodyPr>
        <a:lstStyle/>
        <a:p>
          <a:pPr marL="171450" lvl="1" indent="-171450" algn="l" defTabSz="800100">
            <a:lnSpc>
              <a:spcPct val="90000"/>
            </a:lnSpc>
            <a:spcBef>
              <a:spcPct val="0"/>
            </a:spcBef>
            <a:spcAft>
              <a:spcPct val="15000"/>
            </a:spcAft>
            <a:buChar char="•"/>
          </a:pPr>
          <a:endParaRPr lang="es-CO" sz="1800" kern="1200" dirty="0"/>
        </a:p>
        <a:p>
          <a:pPr marL="171450" lvl="1" indent="-171450" algn="l" defTabSz="800100">
            <a:lnSpc>
              <a:spcPct val="90000"/>
            </a:lnSpc>
            <a:spcBef>
              <a:spcPct val="0"/>
            </a:spcBef>
            <a:spcAft>
              <a:spcPct val="15000"/>
            </a:spcAft>
            <a:buChar char="•"/>
          </a:pPr>
          <a:endParaRPr lang="es-CO" sz="1800" kern="1200" dirty="0"/>
        </a:p>
      </dsp:txBody>
      <dsp:txXfrm>
        <a:off x="3869271" y="1730910"/>
        <a:ext cx="3568766" cy="748654"/>
      </dsp:txXfrm>
    </dsp:sp>
    <dsp:sp modelId="{10EAF1DA-97D8-4DB0-8F3C-44C6E500D0E1}">
      <dsp:nvSpPr>
        <dsp:cNvPr id="0" name=""/>
        <dsp:cNvSpPr/>
      </dsp:nvSpPr>
      <dsp:spPr>
        <a:xfrm>
          <a:off x="2976084" y="3282323"/>
          <a:ext cx="1872400" cy="926272"/>
        </a:xfrm>
        <a:prstGeom prst="roundRect">
          <a:avLst>
            <a:gd name="adj" fmla="val 16670"/>
          </a:avLst>
        </a:prstGeom>
        <a:solidFill>
          <a:schemeClr val="accent5">
            <a:hueOff val="-6758543"/>
            <a:satOff val="-17419"/>
            <a:lumOff val="-11765"/>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ES" sz="1400" kern="1200" dirty="0">
              <a:solidFill>
                <a:prstClr val="black"/>
              </a:solidFill>
              <a:latin typeface="Century Gothic" panose="020B0502020202020204" pitchFamily="34" charset="0"/>
              <a:ea typeface="+mn-ea"/>
              <a:cs typeface="+mn-cs"/>
            </a:rPr>
            <a:t>3. Delimitación de la línea de mareas máximas</a:t>
          </a:r>
          <a:endParaRPr lang="es-CO" sz="1400" kern="1200" dirty="0">
            <a:solidFill>
              <a:prstClr val="black"/>
            </a:solidFill>
            <a:latin typeface="Century Gothic" panose="020B0502020202020204" pitchFamily="34" charset="0"/>
            <a:ea typeface="+mn-ea"/>
            <a:cs typeface="+mn-cs"/>
          </a:endParaRPr>
        </a:p>
      </dsp:txBody>
      <dsp:txXfrm>
        <a:off x="3021309" y="3327548"/>
        <a:ext cx="1781950" cy="835822"/>
      </dsp:txXfrm>
    </dsp:sp>
    <dsp:sp modelId="{25E45626-003E-455E-B075-DC9F6579D32F}">
      <dsp:nvSpPr>
        <dsp:cNvPr id="0" name=""/>
        <dsp:cNvSpPr/>
      </dsp:nvSpPr>
      <dsp:spPr>
        <a:xfrm>
          <a:off x="4983540" y="3028559"/>
          <a:ext cx="2836622" cy="14069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ctr" anchorCtr="0">
          <a:noAutofit/>
        </a:bodyPr>
        <a:lstStyle/>
        <a:p>
          <a:pPr marL="114300" lvl="1" indent="-114300" algn="l" defTabSz="577850">
            <a:lnSpc>
              <a:spcPct val="90000"/>
            </a:lnSpc>
            <a:spcBef>
              <a:spcPct val="0"/>
            </a:spcBef>
            <a:spcAft>
              <a:spcPct val="15000"/>
            </a:spcAft>
            <a:buChar char="•"/>
          </a:pPr>
          <a:endParaRPr lang="es-CO" sz="1300" kern="1200" dirty="0">
            <a:solidFill>
              <a:prstClr val="black">
                <a:hueOff val="0"/>
                <a:satOff val="0"/>
                <a:lumOff val="0"/>
                <a:alphaOff val="0"/>
              </a:prstClr>
            </a:solidFill>
            <a:latin typeface="Calibri" panose="020F0502020204030204"/>
            <a:ea typeface="+mn-ea"/>
            <a:cs typeface="+mn-cs"/>
          </a:endParaRPr>
        </a:p>
        <a:p>
          <a:pPr marL="114300" lvl="1" indent="-114300" algn="l" defTabSz="577850">
            <a:lnSpc>
              <a:spcPct val="90000"/>
            </a:lnSpc>
            <a:spcBef>
              <a:spcPct val="0"/>
            </a:spcBef>
            <a:spcAft>
              <a:spcPct val="15000"/>
            </a:spcAft>
            <a:buNone/>
          </a:pPr>
          <a:r>
            <a:rPr lang="es-CO" sz="1300" kern="1200" dirty="0">
              <a:solidFill>
                <a:prstClr val="black">
                  <a:hueOff val="0"/>
                  <a:satOff val="0"/>
                  <a:lumOff val="0"/>
                  <a:alphaOff val="0"/>
                </a:prstClr>
              </a:solidFill>
              <a:latin typeface="Calibri" panose="020F0502020204030204"/>
              <a:ea typeface="+mn-ea"/>
              <a:cs typeface="+mn-cs"/>
            </a:rPr>
            <a:t>.</a:t>
          </a:r>
        </a:p>
        <a:p>
          <a:pPr marL="171450" lvl="1" indent="0" algn="l" defTabSz="844550">
            <a:lnSpc>
              <a:spcPct val="90000"/>
            </a:lnSpc>
            <a:spcBef>
              <a:spcPct val="0"/>
            </a:spcBef>
            <a:spcAft>
              <a:spcPct val="15000"/>
            </a:spcAft>
            <a:buChar char="•"/>
          </a:pPr>
          <a:endParaRPr lang="es-CO" sz="1900" kern="1200" dirty="0"/>
        </a:p>
      </dsp:txBody>
      <dsp:txXfrm>
        <a:off x="4983540" y="3028559"/>
        <a:ext cx="2836622" cy="140696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5C74BB-93E6-4541-96BC-C22300484F4D}">
      <dsp:nvSpPr>
        <dsp:cNvPr id="0" name=""/>
        <dsp:cNvSpPr/>
      </dsp:nvSpPr>
      <dsp:spPr>
        <a:xfrm>
          <a:off x="0" y="2008004"/>
          <a:ext cx="3626689" cy="5544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2F38AF5-ADD1-49CF-8701-FDF23E9E1DA1}">
      <dsp:nvSpPr>
        <dsp:cNvPr id="0" name=""/>
        <dsp:cNvSpPr/>
      </dsp:nvSpPr>
      <dsp:spPr>
        <a:xfrm>
          <a:off x="0" y="59008"/>
          <a:ext cx="3450079" cy="2315701"/>
        </a:xfrm>
        <a:prstGeom prst="roundRect">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956" tIns="0" rIns="95956" bIns="0" numCol="1" spcCol="1270" anchor="ctr" anchorCtr="0">
          <a:noAutofit/>
        </a:bodyPr>
        <a:lstStyle/>
        <a:p>
          <a:pPr marL="0" lvl="0" indent="0" algn="ctr" defTabSz="800100">
            <a:lnSpc>
              <a:spcPct val="90000"/>
            </a:lnSpc>
            <a:spcBef>
              <a:spcPct val="0"/>
            </a:spcBef>
            <a:spcAft>
              <a:spcPct val="35000"/>
            </a:spcAft>
            <a:buNone/>
          </a:pPr>
          <a:endParaRPr lang="es-CO" sz="1800" b="1" kern="1200" dirty="0">
            <a:latin typeface="Century Gothic" panose="020B0502020202020204" pitchFamily="34" charset="0"/>
          </a:endParaRPr>
        </a:p>
        <a:p>
          <a:pPr marL="0" lvl="0" indent="0" algn="ctr" defTabSz="800100">
            <a:lnSpc>
              <a:spcPct val="90000"/>
            </a:lnSpc>
            <a:spcBef>
              <a:spcPct val="0"/>
            </a:spcBef>
            <a:spcAft>
              <a:spcPct val="35000"/>
            </a:spcAft>
            <a:buNone/>
          </a:pPr>
          <a:r>
            <a:rPr lang="es-CO" sz="1800" b="1" kern="1200" dirty="0">
              <a:latin typeface="Century Gothic" panose="020B0502020202020204" pitchFamily="34" charset="0"/>
            </a:rPr>
            <a:t>FASE 2</a:t>
          </a:r>
          <a:r>
            <a:rPr lang="en-US" sz="1800" b="1" kern="1200" dirty="0">
              <a:latin typeface="Century Gothic" panose="020B0502020202020204" pitchFamily="34" charset="0"/>
            </a:rPr>
            <a:t>. </a:t>
          </a:r>
          <a:r>
            <a:rPr lang="es-CO" sz="1800" b="1" kern="1200" dirty="0">
              <a:latin typeface="Century Gothic" panose="020B0502020202020204" pitchFamily="34" charset="0"/>
            </a:rPr>
            <a:t>DEFINICIÓN DEL LÍMITE </a:t>
          </a:r>
          <a:r>
            <a:rPr lang="es-ES" sz="1800" b="1" kern="1200" dirty="0">
              <a:latin typeface="Century Gothic" panose="020B0502020202020204" pitchFamily="34" charset="0"/>
            </a:rPr>
            <a:t>FÍSICO Y DE ESTRATEGIAS PARA EL</a:t>
          </a:r>
          <a:endParaRPr lang="es-CO" sz="1800" b="1" kern="1200" dirty="0">
            <a:latin typeface="Century Gothic" panose="020B0502020202020204" pitchFamily="34" charset="0"/>
          </a:endParaRPr>
        </a:p>
        <a:p>
          <a:pPr marL="0" lvl="0" indent="0" algn="ctr" defTabSz="800100">
            <a:lnSpc>
              <a:spcPct val="90000"/>
            </a:lnSpc>
            <a:spcBef>
              <a:spcPct val="0"/>
            </a:spcBef>
            <a:spcAft>
              <a:spcPct val="35000"/>
            </a:spcAft>
            <a:buNone/>
          </a:pPr>
          <a:r>
            <a:rPr lang="es-ES" sz="1800" b="1" kern="1200" dirty="0">
              <a:latin typeface="Century Gothic" panose="020B0502020202020204" pitchFamily="34" charset="0"/>
            </a:rPr>
            <a:t>MANEJO AMBIENTAL DE LA RONDA </a:t>
          </a:r>
          <a:r>
            <a:rPr lang="es-CO" sz="1800" b="1" kern="1200" dirty="0">
              <a:latin typeface="Century Gothic" panose="020B0502020202020204" pitchFamily="34" charset="0"/>
            </a:rPr>
            <a:t>HÍDRICA</a:t>
          </a:r>
          <a:endParaRPr lang="es-CO" sz="1800" kern="1200" dirty="0">
            <a:latin typeface="Century Gothic" panose="020B0502020202020204" pitchFamily="34" charset="0"/>
          </a:endParaRPr>
        </a:p>
      </dsp:txBody>
      <dsp:txXfrm>
        <a:off x="113043" y="172051"/>
        <a:ext cx="3223993" cy="208961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27E71A-AD8D-4A9A-B262-C17453BF7919}">
      <dsp:nvSpPr>
        <dsp:cNvPr id="0" name=""/>
        <dsp:cNvSpPr/>
      </dsp:nvSpPr>
      <dsp:spPr>
        <a:xfrm rot="5400000">
          <a:off x="922612" y="1016674"/>
          <a:ext cx="815239" cy="928121"/>
        </a:xfrm>
        <a:prstGeom prst="bentUpArrow">
          <a:avLst>
            <a:gd name="adj1" fmla="val 32840"/>
            <a:gd name="adj2" fmla="val 25000"/>
            <a:gd name="adj3" fmla="val 35780"/>
          </a:avLst>
        </a:prstGeom>
        <a:solidFill>
          <a:schemeClr val="accent5">
            <a:tint val="5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E430EAAD-A099-47A5-8E87-E0A21F836F36}">
      <dsp:nvSpPr>
        <dsp:cNvPr id="0" name=""/>
        <dsp:cNvSpPr/>
      </dsp:nvSpPr>
      <dsp:spPr>
        <a:xfrm>
          <a:off x="7943" y="0"/>
          <a:ext cx="2117821" cy="1419293"/>
        </a:xfrm>
        <a:prstGeom prst="roundRect">
          <a:avLst>
            <a:gd name="adj" fmla="val 16670"/>
          </a:avLst>
        </a:prstGeom>
        <a:solidFill>
          <a:schemeClr val="accent6">
            <a:lumMod val="40000"/>
            <a:lumOff val="6000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ES" sz="1400" kern="1200" dirty="0">
              <a:solidFill>
                <a:schemeClr val="tx1"/>
              </a:solidFill>
              <a:latin typeface="Century Gothic" panose="020B0502020202020204" pitchFamily="34" charset="0"/>
            </a:rPr>
            <a:t>1.</a:t>
          </a:r>
          <a:r>
            <a:rPr lang="es-CO" sz="1400" kern="1200" dirty="0">
              <a:solidFill>
                <a:schemeClr val="tx1"/>
              </a:solidFill>
              <a:latin typeface="Century Gothic" panose="020B0502020202020204" pitchFamily="34" charset="0"/>
            </a:rPr>
            <a:t> Definición del límite físico.</a:t>
          </a:r>
        </a:p>
      </dsp:txBody>
      <dsp:txXfrm>
        <a:off x="77240" y="69297"/>
        <a:ext cx="1979227" cy="1280699"/>
      </dsp:txXfrm>
    </dsp:sp>
    <dsp:sp modelId="{B461516C-83E6-418E-B2B7-902E82EB96BA}">
      <dsp:nvSpPr>
        <dsp:cNvPr id="0" name=""/>
        <dsp:cNvSpPr/>
      </dsp:nvSpPr>
      <dsp:spPr>
        <a:xfrm>
          <a:off x="2125759" y="0"/>
          <a:ext cx="5135796" cy="11934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ctr" anchorCtr="0">
          <a:noAutofit/>
        </a:bodyPr>
        <a:lstStyle/>
        <a:p>
          <a:pPr marL="114300" lvl="1" indent="-114300" algn="l" defTabSz="533400">
            <a:lnSpc>
              <a:spcPct val="90000"/>
            </a:lnSpc>
            <a:spcBef>
              <a:spcPct val="0"/>
            </a:spcBef>
            <a:spcAft>
              <a:spcPct val="15000"/>
            </a:spcAft>
            <a:buChar char="•"/>
          </a:pPr>
          <a:r>
            <a:rPr lang="es-CO" sz="1200" kern="1200" dirty="0">
              <a:solidFill>
                <a:prstClr val="black"/>
              </a:solidFill>
              <a:latin typeface="Century Gothic" panose="020B0502020202020204" pitchFamily="34" charset="0"/>
              <a:ea typeface="+mn-ea"/>
              <a:cs typeface="+mn-cs"/>
            </a:rPr>
            <a:t>Delimitación del componente geomorfológico.</a:t>
          </a:r>
        </a:p>
        <a:p>
          <a:pPr marL="114300" lvl="1" indent="-114300" algn="l" defTabSz="533400">
            <a:lnSpc>
              <a:spcPct val="90000"/>
            </a:lnSpc>
            <a:spcBef>
              <a:spcPct val="0"/>
            </a:spcBef>
            <a:spcAft>
              <a:spcPct val="15000"/>
            </a:spcAft>
            <a:buChar char="•"/>
          </a:pPr>
          <a:r>
            <a:rPr lang="es-CO" sz="1200" kern="1200" dirty="0">
              <a:solidFill>
                <a:prstClr val="black"/>
              </a:solidFill>
              <a:latin typeface="Century Gothic" panose="020B0502020202020204" pitchFamily="34" charset="0"/>
              <a:ea typeface="+mn-ea"/>
              <a:cs typeface="+mn-cs"/>
            </a:rPr>
            <a:t>Delimitación del componente hidrológico.</a:t>
          </a:r>
        </a:p>
        <a:p>
          <a:pPr marL="114300" lvl="1" indent="-114300" algn="l" defTabSz="533400">
            <a:lnSpc>
              <a:spcPct val="90000"/>
            </a:lnSpc>
            <a:spcBef>
              <a:spcPct val="0"/>
            </a:spcBef>
            <a:spcAft>
              <a:spcPct val="15000"/>
            </a:spcAft>
            <a:buChar char="•"/>
          </a:pPr>
          <a:r>
            <a:rPr lang="es-ES" sz="1200" kern="1200" dirty="0">
              <a:solidFill>
                <a:prstClr val="black"/>
              </a:solidFill>
              <a:latin typeface="Century Gothic" panose="020B0502020202020204" pitchFamily="34" charset="0"/>
              <a:ea typeface="+mn-ea"/>
              <a:cs typeface="+mn-cs"/>
            </a:rPr>
            <a:t>Delimitación del componente ecosistémico.</a:t>
          </a:r>
          <a:endParaRPr lang="es-CO" sz="1200" kern="1200" dirty="0">
            <a:solidFill>
              <a:prstClr val="black"/>
            </a:solidFill>
            <a:latin typeface="Century Gothic" panose="020B0502020202020204" pitchFamily="34" charset="0"/>
            <a:ea typeface="+mn-ea"/>
            <a:cs typeface="+mn-cs"/>
          </a:endParaRPr>
        </a:p>
        <a:p>
          <a:pPr marL="114300" lvl="1" indent="-114300" algn="l" defTabSz="533400">
            <a:lnSpc>
              <a:spcPct val="90000"/>
            </a:lnSpc>
            <a:spcBef>
              <a:spcPct val="0"/>
            </a:spcBef>
            <a:spcAft>
              <a:spcPct val="15000"/>
            </a:spcAft>
            <a:buChar char="•"/>
          </a:pPr>
          <a:r>
            <a:rPr lang="es-ES" sz="1200" kern="1200" dirty="0">
              <a:solidFill>
                <a:prstClr val="black"/>
              </a:solidFill>
              <a:latin typeface="Century Gothic" panose="020B0502020202020204" pitchFamily="34" charset="0"/>
              <a:ea typeface="+mn-ea"/>
              <a:cs typeface="+mn-cs"/>
            </a:rPr>
            <a:t>Definición del límite físico de la ronda hídrica.</a:t>
          </a:r>
          <a:endParaRPr lang="es-CO" sz="1200" kern="1200" dirty="0">
            <a:solidFill>
              <a:prstClr val="black"/>
            </a:solidFill>
            <a:latin typeface="Century Gothic" panose="020B0502020202020204" pitchFamily="34" charset="0"/>
            <a:ea typeface="+mn-ea"/>
            <a:cs typeface="+mn-cs"/>
          </a:endParaRPr>
        </a:p>
        <a:p>
          <a:pPr marL="57150" lvl="1" indent="-57150" algn="l" defTabSz="355600">
            <a:lnSpc>
              <a:spcPct val="90000"/>
            </a:lnSpc>
            <a:spcBef>
              <a:spcPct val="0"/>
            </a:spcBef>
            <a:spcAft>
              <a:spcPct val="15000"/>
            </a:spcAft>
            <a:buChar char="•"/>
          </a:pPr>
          <a:endParaRPr lang="es-CO" sz="800" kern="1200" dirty="0"/>
        </a:p>
      </dsp:txBody>
      <dsp:txXfrm>
        <a:off x="2125759" y="0"/>
        <a:ext cx="5135796" cy="1193425"/>
      </dsp:txXfrm>
    </dsp:sp>
    <dsp:sp modelId="{EFBB76D4-6E8D-4D8A-AD8E-A7446AB18C2A}">
      <dsp:nvSpPr>
        <dsp:cNvPr id="0" name=""/>
        <dsp:cNvSpPr/>
      </dsp:nvSpPr>
      <dsp:spPr>
        <a:xfrm rot="5400000">
          <a:off x="2069099" y="2683180"/>
          <a:ext cx="815239" cy="928121"/>
        </a:xfrm>
        <a:prstGeom prst="bentUpArrow">
          <a:avLst>
            <a:gd name="adj1" fmla="val 32840"/>
            <a:gd name="adj2" fmla="val 25000"/>
            <a:gd name="adj3" fmla="val 35780"/>
          </a:avLst>
        </a:prstGeom>
        <a:solidFill>
          <a:schemeClr val="accent5">
            <a:tint val="50000"/>
            <a:hueOff val="-6685025"/>
            <a:satOff val="-25325"/>
            <a:lumOff val="8413"/>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E05A53DC-5C5A-4E73-9FD0-94D09DF4ACFE}">
      <dsp:nvSpPr>
        <dsp:cNvPr id="0" name=""/>
        <dsp:cNvSpPr/>
      </dsp:nvSpPr>
      <dsp:spPr>
        <a:xfrm>
          <a:off x="1698381" y="1344367"/>
          <a:ext cx="1812905" cy="1238840"/>
        </a:xfrm>
        <a:prstGeom prst="roundRect">
          <a:avLst>
            <a:gd name="adj" fmla="val 16670"/>
          </a:avLst>
        </a:prstGeom>
        <a:solidFill>
          <a:schemeClr val="accent5">
            <a:hueOff val="-3379271"/>
            <a:satOff val="-8710"/>
            <a:lumOff val="-5883"/>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CO" sz="1400" kern="1200" dirty="0">
              <a:solidFill>
                <a:prstClr val="black"/>
              </a:solidFill>
              <a:latin typeface="Century Gothic" panose="020B0502020202020204" pitchFamily="34" charset="0"/>
              <a:ea typeface="+mn-ea"/>
              <a:cs typeface="+mn-cs"/>
            </a:rPr>
            <a:t>2.</a:t>
          </a:r>
          <a:r>
            <a:rPr lang="es-ES" sz="1400" kern="1200" dirty="0">
              <a:solidFill>
                <a:prstClr val="black"/>
              </a:solidFill>
              <a:latin typeface="Century Gothic" panose="020B0502020202020204" pitchFamily="34" charset="0"/>
              <a:ea typeface="+mn-ea"/>
              <a:cs typeface="+mn-cs"/>
            </a:rPr>
            <a:t> Directrices para el manejo ambiental de las rondas </a:t>
          </a:r>
          <a:r>
            <a:rPr lang="es-CO" sz="1400" kern="1200" dirty="0">
              <a:solidFill>
                <a:prstClr val="black"/>
              </a:solidFill>
              <a:latin typeface="Century Gothic" panose="020B0502020202020204" pitchFamily="34" charset="0"/>
              <a:ea typeface="+mn-ea"/>
              <a:cs typeface="+mn-cs"/>
            </a:rPr>
            <a:t>hídricas</a:t>
          </a:r>
        </a:p>
      </dsp:txBody>
      <dsp:txXfrm>
        <a:off x="1758867" y="1404853"/>
        <a:ext cx="1691933" cy="1117868"/>
      </dsp:txXfrm>
    </dsp:sp>
    <dsp:sp modelId="{69B94752-24AA-4448-AF20-4B2A5374EF98}">
      <dsp:nvSpPr>
        <dsp:cNvPr id="0" name=""/>
        <dsp:cNvSpPr/>
      </dsp:nvSpPr>
      <dsp:spPr>
        <a:xfrm>
          <a:off x="4010727" y="1466980"/>
          <a:ext cx="3701117" cy="7764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ctr" anchorCtr="0">
          <a:noAutofit/>
        </a:bodyPr>
        <a:lstStyle/>
        <a:p>
          <a:pPr marL="171450" lvl="1" indent="-171450" algn="l" defTabSz="844550">
            <a:lnSpc>
              <a:spcPct val="90000"/>
            </a:lnSpc>
            <a:spcBef>
              <a:spcPct val="0"/>
            </a:spcBef>
            <a:spcAft>
              <a:spcPct val="15000"/>
            </a:spcAft>
            <a:buChar char="•"/>
          </a:pPr>
          <a:endParaRPr lang="es-CO" sz="1900" kern="1200" dirty="0"/>
        </a:p>
        <a:p>
          <a:pPr marL="171450" lvl="1" indent="-171450" algn="l" defTabSz="844550">
            <a:lnSpc>
              <a:spcPct val="90000"/>
            </a:lnSpc>
            <a:spcBef>
              <a:spcPct val="0"/>
            </a:spcBef>
            <a:spcAft>
              <a:spcPct val="15000"/>
            </a:spcAft>
            <a:buChar char="•"/>
          </a:pPr>
          <a:endParaRPr lang="es-CO" sz="1900" kern="1200" dirty="0"/>
        </a:p>
      </dsp:txBody>
      <dsp:txXfrm>
        <a:off x="4010727" y="1466980"/>
        <a:ext cx="3701117" cy="776418"/>
      </dsp:txXfrm>
    </dsp:sp>
    <dsp:sp modelId="{10EAF1DA-97D8-4DB0-8F3C-44C6E500D0E1}">
      <dsp:nvSpPr>
        <dsp:cNvPr id="0" name=""/>
        <dsp:cNvSpPr/>
      </dsp:nvSpPr>
      <dsp:spPr>
        <a:xfrm>
          <a:off x="2942539" y="2818905"/>
          <a:ext cx="3324956" cy="1927098"/>
        </a:xfrm>
        <a:prstGeom prst="roundRect">
          <a:avLst>
            <a:gd name="adj" fmla="val 16670"/>
          </a:avLst>
        </a:prstGeom>
        <a:solidFill>
          <a:schemeClr val="accent5">
            <a:hueOff val="-6758543"/>
            <a:satOff val="-17419"/>
            <a:lumOff val="-11765"/>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ES" sz="1400" kern="1200" dirty="0">
              <a:solidFill>
                <a:prstClr val="black"/>
              </a:solidFill>
              <a:latin typeface="Century Gothic" panose="020B0502020202020204" pitchFamily="34" charset="0"/>
              <a:ea typeface="+mn-ea"/>
              <a:cs typeface="+mn-cs"/>
            </a:rPr>
            <a:t>3. De la remisión de los resultados del acotamiento de las rondas hídricas y de sus estrategias para el manejo ambiental a los municipios y distritos</a:t>
          </a:r>
          <a:endParaRPr lang="es-CO" sz="1400" kern="1200" dirty="0">
            <a:solidFill>
              <a:prstClr val="black"/>
            </a:solidFill>
            <a:latin typeface="Century Gothic" panose="020B0502020202020204" pitchFamily="34" charset="0"/>
            <a:ea typeface="+mn-ea"/>
            <a:cs typeface="+mn-cs"/>
          </a:endParaRPr>
        </a:p>
      </dsp:txBody>
      <dsp:txXfrm>
        <a:off x="3036629" y="2912995"/>
        <a:ext cx="3136776" cy="1738918"/>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5C74BB-93E6-4541-96BC-C22300484F4D}">
      <dsp:nvSpPr>
        <dsp:cNvPr id="0" name=""/>
        <dsp:cNvSpPr/>
      </dsp:nvSpPr>
      <dsp:spPr>
        <a:xfrm>
          <a:off x="0" y="1758499"/>
          <a:ext cx="3110087" cy="7308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2F38AF5-ADD1-49CF-8701-FDF23E9E1DA1}">
      <dsp:nvSpPr>
        <dsp:cNvPr id="0" name=""/>
        <dsp:cNvSpPr/>
      </dsp:nvSpPr>
      <dsp:spPr>
        <a:xfrm>
          <a:off x="845523" y="0"/>
          <a:ext cx="2264563" cy="2164649"/>
        </a:xfrm>
        <a:prstGeom prst="roundRect">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288" tIns="0" rIns="82288" bIns="0" numCol="1" spcCol="1270" anchor="ctr" anchorCtr="0">
          <a:noAutofit/>
        </a:bodyPr>
        <a:lstStyle/>
        <a:p>
          <a:pPr marL="0" lvl="0" indent="0" algn="ctr" defTabSz="800100">
            <a:lnSpc>
              <a:spcPct val="90000"/>
            </a:lnSpc>
            <a:spcBef>
              <a:spcPct val="0"/>
            </a:spcBef>
            <a:spcAft>
              <a:spcPct val="35000"/>
            </a:spcAft>
            <a:buNone/>
          </a:pPr>
          <a:endParaRPr lang="es-CO" sz="1800" b="1" kern="1200" dirty="0">
            <a:latin typeface="Century Gothic" panose="020B0502020202020204" pitchFamily="34" charset="0"/>
          </a:endParaRPr>
        </a:p>
        <a:p>
          <a:pPr marL="0" lvl="0" indent="0" algn="ctr" defTabSz="800100">
            <a:lnSpc>
              <a:spcPct val="90000"/>
            </a:lnSpc>
            <a:spcBef>
              <a:spcPct val="0"/>
            </a:spcBef>
            <a:spcAft>
              <a:spcPct val="35000"/>
            </a:spcAft>
            <a:buNone/>
          </a:pPr>
          <a:r>
            <a:rPr lang="es-CO" sz="1800" b="1" kern="1200" dirty="0">
              <a:latin typeface="Century Gothic" panose="020B0502020202020204" pitchFamily="34" charset="0"/>
            </a:rPr>
            <a:t>SEGUIMIENTO Y EVALUACIÓN</a:t>
          </a:r>
        </a:p>
      </dsp:txBody>
      <dsp:txXfrm>
        <a:off x="951192" y="105669"/>
        <a:ext cx="2053225" cy="1953311"/>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BB76D4-6E8D-4D8A-AD8E-A7446AB18C2A}">
      <dsp:nvSpPr>
        <dsp:cNvPr id="0" name=""/>
        <dsp:cNvSpPr/>
      </dsp:nvSpPr>
      <dsp:spPr>
        <a:xfrm rot="5400000">
          <a:off x="69347" y="2089945"/>
          <a:ext cx="1001661" cy="1140356"/>
        </a:xfrm>
        <a:prstGeom prst="bentUpArrow">
          <a:avLst>
            <a:gd name="adj1" fmla="val 32840"/>
            <a:gd name="adj2" fmla="val 25000"/>
            <a:gd name="adj3" fmla="val 35780"/>
          </a:avLst>
        </a:prstGeom>
        <a:solidFill>
          <a:schemeClr val="accent5">
            <a:tint val="5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E05A53DC-5C5A-4E73-9FD0-94D09DF4ACFE}">
      <dsp:nvSpPr>
        <dsp:cNvPr id="0" name=""/>
        <dsp:cNvSpPr/>
      </dsp:nvSpPr>
      <dsp:spPr>
        <a:xfrm>
          <a:off x="0" y="431339"/>
          <a:ext cx="2227465" cy="1522127"/>
        </a:xfrm>
        <a:prstGeom prst="roundRect">
          <a:avLst>
            <a:gd name="adj" fmla="val 16670"/>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CO" sz="1400" kern="1200" dirty="0">
              <a:solidFill>
                <a:prstClr val="black"/>
              </a:solidFill>
              <a:latin typeface="Century Gothic" panose="020B0502020202020204" pitchFamily="34" charset="0"/>
              <a:ea typeface="+mn-ea"/>
              <a:cs typeface="+mn-cs"/>
            </a:rPr>
            <a:t>Indicadores para sistemas lóticos.</a:t>
          </a:r>
        </a:p>
      </dsp:txBody>
      <dsp:txXfrm>
        <a:off x="74317" y="505656"/>
        <a:ext cx="2078831" cy="1373493"/>
      </dsp:txXfrm>
    </dsp:sp>
    <dsp:sp modelId="{69B94752-24AA-4448-AF20-4B2A5374EF98}">
      <dsp:nvSpPr>
        <dsp:cNvPr id="0" name=""/>
        <dsp:cNvSpPr/>
      </dsp:nvSpPr>
      <dsp:spPr>
        <a:xfrm>
          <a:off x="297496" y="595635"/>
          <a:ext cx="4547458" cy="9539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228600" lvl="1" indent="-228600" algn="l" defTabSz="1022350">
            <a:lnSpc>
              <a:spcPct val="90000"/>
            </a:lnSpc>
            <a:spcBef>
              <a:spcPct val="0"/>
            </a:spcBef>
            <a:spcAft>
              <a:spcPct val="15000"/>
            </a:spcAft>
            <a:buChar char="•"/>
          </a:pPr>
          <a:endParaRPr lang="es-CO" sz="2300" kern="1200" dirty="0"/>
        </a:p>
        <a:p>
          <a:pPr marL="228600" lvl="1" indent="-228600" algn="l" defTabSz="1022350">
            <a:lnSpc>
              <a:spcPct val="90000"/>
            </a:lnSpc>
            <a:spcBef>
              <a:spcPct val="0"/>
            </a:spcBef>
            <a:spcAft>
              <a:spcPct val="15000"/>
            </a:spcAft>
            <a:buChar char="•"/>
          </a:pPr>
          <a:endParaRPr lang="es-CO" sz="2300" kern="1200" dirty="0"/>
        </a:p>
      </dsp:txBody>
      <dsp:txXfrm>
        <a:off x="297496" y="595635"/>
        <a:ext cx="4547458" cy="953963"/>
      </dsp:txXfrm>
    </dsp:sp>
    <dsp:sp modelId="{10EAF1DA-97D8-4DB0-8F3C-44C6E500D0E1}">
      <dsp:nvSpPr>
        <dsp:cNvPr id="0" name=""/>
        <dsp:cNvSpPr/>
      </dsp:nvSpPr>
      <dsp:spPr>
        <a:xfrm>
          <a:off x="0" y="2256707"/>
          <a:ext cx="2357623" cy="1657943"/>
        </a:xfrm>
        <a:prstGeom prst="roundRect">
          <a:avLst>
            <a:gd name="adj" fmla="val 16670"/>
          </a:avLst>
        </a:prstGeom>
        <a:solidFill>
          <a:schemeClr val="accent5">
            <a:hueOff val="-6758543"/>
            <a:satOff val="-17419"/>
            <a:lumOff val="-11765"/>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ES" sz="1400" kern="1200" dirty="0">
              <a:solidFill>
                <a:prstClr val="black"/>
              </a:solidFill>
              <a:latin typeface="Century Gothic" panose="020B0502020202020204" pitchFamily="34" charset="0"/>
              <a:ea typeface="+mn-ea"/>
              <a:cs typeface="+mn-cs"/>
            </a:rPr>
            <a:t>Indicador del estado y estructura de la ronda hídrica en </a:t>
          </a:r>
          <a:r>
            <a:rPr lang="es-CO" sz="1400" kern="1200" dirty="0">
              <a:solidFill>
                <a:prstClr val="black"/>
              </a:solidFill>
              <a:latin typeface="Century Gothic" panose="020B0502020202020204" pitchFamily="34" charset="0"/>
              <a:ea typeface="+mn-ea"/>
              <a:cs typeface="+mn-cs"/>
            </a:rPr>
            <a:t>sistemas lénticos</a:t>
          </a:r>
        </a:p>
      </dsp:txBody>
      <dsp:txXfrm>
        <a:off x="80949" y="2337656"/>
        <a:ext cx="2195725" cy="1496045"/>
      </dsp:txXfrm>
    </dsp:sp>
  </dsp:spTree>
</dsp:drawing>
</file>

<file path=ppt/diagrams/layout1.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77DAEED-198C-4EC5-997B-4AD8C9DCE38F}"/>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419"/>
          </a:p>
        </p:txBody>
      </p:sp>
      <p:sp>
        <p:nvSpPr>
          <p:cNvPr id="3" name="Subtítulo 2">
            <a:extLst>
              <a:ext uri="{FF2B5EF4-FFF2-40B4-BE49-F238E27FC236}">
                <a16:creationId xmlns:a16="http://schemas.microsoft.com/office/drawing/2014/main" id="{E7821003-E357-4622-A971-D42AB2123EE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419"/>
          </a:p>
        </p:txBody>
      </p:sp>
      <p:sp>
        <p:nvSpPr>
          <p:cNvPr id="4" name="Marcador de fecha 3">
            <a:extLst>
              <a:ext uri="{FF2B5EF4-FFF2-40B4-BE49-F238E27FC236}">
                <a16:creationId xmlns:a16="http://schemas.microsoft.com/office/drawing/2014/main" id="{A349EF0E-62BE-40C8-9B11-36F9A1682A9E}"/>
              </a:ext>
            </a:extLst>
          </p:cNvPr>
          <p:cNvSpPr>
            <a:spLocks noGrp="1"/>
          </p:cNvSpPr>
          <p:nvPr>
            <p:ph type="dt" sz="half" idx="10"/>
          </p:nvPr>
        </p:nvSpPr>
        <p:spPr/>
        <p:txBody>
          <a:bodyPr/>
          <a:lstStyle/>
          <a:p>
            <a:fld id="{AF47E679-1B6A-4226-AF8E-CEAF71063A49}" type="datetimeFigureOut">
              <a:rPr lang="es-419" smtClean="0"/>
              <a:t>10/12/2024</a:t>
            </a:fld>
            <a:endParaRPr lang="es-419"/>
          </a:p>
        </p:txBody>
      </p:sp>
      <p:sp>
        <p:nvSpPr>
          <p:cNvPr id="5" name="Marcador de pie de página 4">
            <a:extLst>
              <a:ext uri="{FF2B5EF4-FFF2-40B4-BE49-F238E27FC236}">
                <a16:creationId xmlns:a16="http://schemas.microsoft.com/office/drawing/2014/main" id="{C3A49EEF-8F05-461A-BEF1-0F491903CFCD}"/>
              </a:ext>
            </a:extLst>
          </p:cNvPr>
          <p:cNvSpPr>
            <a:spLocks noGrp="1"/>
          </p:cNvSpPr>
          <p:nvPr>
            <p:ph type="ftr" sz="quarter" idx="11"/>
          </p:nvPr>
        </p:nvSpPr>
        <p:spPr/>
        <p:txBody>
          <a:bodyPr/>
          <a:lstStyle/>
          <a:p>
            <a:endParaRPr lang="es-419"/>
          </a:p>
        </p:txBody>
      </p:sp>
      <p:sp>
        <p:nvSpPr>
          <p:cNvPr id="6" name="Marcador de número de diapositiva 5">
            <a:extLst>
              <a:ext uri="{FF2B5EF4-FFF2-40B4-BE49-F238E27FC236}">
                <a16:creationId xmlns:a16="http://schemas.microsoft.com/office/drawing/2014/main" id="{C8FEB2C2-D699-4896-B651-AFFAF88BBEA6}"/>
              </a:ext>
            </a:extLst>
          </p:cNvPr>
          <p:cNvSpPr>
            <a:spLocks noGrp="1"/>
          </p:cNvSpPr>
          <p:nvPr>
            <p:ph type="sldNum" sz="quarter" idx="12"/>
          </p:nvPr>
        </p:nvSpPr>
        <p:spPr/>
        <p:txBody>
          <a:bodyPr/>
          <a:lstStyle/>
          <a:p>
            <a:fld id="{2DD49830-A9A8-4F4C-A540-D280C300A25C}" type="slidenum">
              <a:rPr lang="es-419" smtClean="0"/>
              <a:t>‹Nº›</a:t>
            </a:fld>
            <a:endParaRPr lang="es-419"/>
          </a:p>
        </p:txBody>
      </p:sp>
    </p:spTree>
    <p:extLst>
      <p:ext uri="{BB962C8B-B14F-4D97-AF65-F5344CB8AC3E}">
        <p14:creationId xmlns:p14="http://schemas.microsoft.com/office/powerpoint/2010/main" val="37024603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B7FF4DD-2CAB-41D3-9D59-A1BB8000E770}"/>
              </a:ext>
            </a:extLst>
          </p:cNvPr>
          <p:cNvSpPr>
            <a:spLocks noGrp="1"/>
          </p:cNvSpPr>
          <p:nvPr>
            <p:ph type="title"/>
          </p:nvPr>
        </p:nvSpPr>
        <p:spPr/>
        <p:txBody>
          <a:bodyPr/>
          <a:lstStyle/>
          <a:p>
            <a:r>
              <a:rPr lang="es-ES"/>
              <a:t>Haga clic para modificar el estilo de título del patrón</a:t>
            </a:r>
            <a:endParaRPr lang="es-419"/>
          </a:p>
        </p:txBody>
      </p:sp>
      <p:sp>
        <p:nvSpPr>
          <p:cNvPr id="3" name="Marcador de texto vertical 2">
            <a:extLst>
              <a:ext uri="{FF2B5EF4-FFF2-40B4-BE49-F238E27FC236}">
                <a16:creationId xmlns:a16="http://schemas.microsoft.com/office/drawing/2014/main" id="{BB4A6C96-F858-4A51-B4E7-E003D14AA94C}"/>
              </a:ext>
            </a:extLst>
          </p:cNvPr>
          <p:cNvSpPr>
            <a:spLocks noGrp="1"/>
          </p:cNvSpPr>
          <p:nvPr>
            <p:ph type="body" orient="vert" idx="1"/>
          </p:nvPr>
        </p:nvSpPr>
        <p:spPr/>
        <p:txBody>
          <a:bodyPr vert="eaVert"/>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419"/>
          </a:p>
        </p:txBody>
      </p:sp>
      <p:sp>
        <p:nvSpPr>
          <p:cNvPr id="4" name="Marcador de fecha 3">
            <a:extLst>
              <a:ext uri="{FF2B5EF4-FFF2-40B4-BE49-F238E27FC236}">
                <a16:creationId xmlns:a16="http://schemas.microsoft.com/office/drawing/2014/main" id="{244BE7C1-800B-47D6-8EA9-93B5A751779B}"/>
              </a:ext>
            </a:extLst>
          </p:cNvPr>
          <p:cNvSpPr>
            <a:spLocks noGrp="1"/>
          </p:cNvSpPr>
          <p:nvPr>
            <p:ph type="dt" sz="half" idx="10"/>
          </p:nvPr>
        </p:nvSpPr>
        <p:spPr/>
        <p:txBody>
          <a:bodyPr/>
          <a:lstStyle/>
          <a:p>
            <a:fld id="{AF47E679-1B6A-4226-AF8E-CEAF71063A49}" type="datetimeFigureOut">
              <a:rPr lang="es-419" smtClean="0"/>
              <a:t>10/12/2024</a:t>
            </a:fld>
            <a:endParaRPr lang="es-419"/>
          </a:p>
        </p:txBody>
      </p:sp>
      <p:sp>
        <p:nvSpPr>
          <p:cNvPr id="5" name="Marcador de pie de página 4">
            <a:extLst>
              <a:ext uri="{FF2B5EF4-FFF2-40B4-BE49-F238E27FC236}">
                <a16:creationId xmlns:a16="http://schemas.microsoft.com/office/drawing/2014/main" id="{4EF221A0-BF94-46C1-891C-3B736FBAE986}"/>
              </a:ext>
            </a:extLst>
          </p:cNvPr>
          <p:cNvSpPr>
            <a:spLocks noGrp="1"/>
          </p:cNvSpPr>
          <p:nvPr>
            <p:ph type="ftr" sz="quarter" idx="11"/>
          </p:nvPr>
        </p:nvSpPr>
        <p:spPr/>
        <p:txBody>
          <a:bodyPr/>
          <a:lstStyle/>
          <a:p>
            <a:endParaRPr lang="es-419"/>
          </a:p>
        </p:txBody>
      </p:sp>
      <p:sp>
        <p:nvSpPr>
          <p:cNvPr id="6" name="Marcador de número de diapositiva 5">
            <a:extLst>
              <a:ext uri="{FF2B5EF4-FFF2-40B4-BE49-F238E27FC236}">
                <a16:creationId xmlns:a16="http://schemas.microsoft.com/office/drawing/2014/main" id="{79B771C1-58BC-4FE5-B7C8-DC180555802C}"/>
              </a:ext>
            </a:extLst>
          </p:cNvPr>
          <p:cNvSpPr>
            <a:spLocks noGrp="1"/>
          </p:cNvSpPr>
          <p:nvPr>
            <p:ph type="sldNum" sz="quarter" idx="12"/>
          </p:nvPr>
        </p:nvSpPr>
        <p:spPr/>
        <p:txBody>
          <a:bodyPr/>
          <a:lstStyle/>
          <a:p>
            <a:fld id="{2DD49830-A9A8-4F4C-A540-D280C300A25C}" type="slidenum">
              <a:rPr lang="es-419" smtClean="0"/>
              <a:t>‹Nº›</a:t>
            </a:fld>
            <a:endParaRPr lang="es-419"/>
          </a:p>
        </p:txBody>
      </p:sp>
    </p:spTree>
    <p:extLst>
      <p:ext uri="{BB962C8B-B14F-4D97-AF65-F5344CB8AC3E}">
        <p14:creationId xmlns:p14="http://schemas.microsoft.com/office/powerpoint/2010/main" val="6884036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AF887592-159D-43E2-9B23-E20DCCEE6D80}"/>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419"/>
          </a:p>
        </p:txBody>
      </p:sp>
      <p:sp>
        <p:nvSpPr>
          <p:cNvPr id="3" name="Marcador de texto vertical 2">
            <a:extLst>
              <a:ext uri="{FF2B5EF4-FFF2-40B4-BE49-F238E27FC236}">
                <a16:creationId xmlns:a16="http://schemas.microsoft.com/office/drawing/2014/main" id="{D4401ACD-0AEC-49C7-B9D7-3915783E06A1}"/>
              </a:ext>
            </a:extLst>
          </p:cNvPr>
          <p:cNvSpPr>
            <a:spLocks noGrp="1"/>
          </p:cNvSpPr>
          <p:nvPr>
            <p:ph type="body" orient="vert" idx="1"/>
          </p:nvPr>
        </p:nvSpPr>
        <p:spPr>
          <a:xfrm>
            <a:off x="838200" y="365125"/>
            <a:ext cx="7734300" cy="5811838"/>
          </a:xfrm>
        </p:spPr>
        <p:txBody>
          <a:bodyPr vert="eaVert"/>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419"/>
          </a:p>
        </p:txBody>
      </p:sp>
      <p:sp>
        <p:nvSpPr>
          <p:cNvPr id="4" name="Marcador de fecha 3">
            <a:extLst>
              <a:ext uri="{FF2B5EF4-FFF2-40B4-BE49-F238E27FC236}">
                <a16:creationId xmlns:a16="http://schemas.microsoft.com/office/drawing/2014/main" id="{FF295F1C-B950-4C4D-BBF0-1709695E2A2D}"/>
              </a:ext>
            </a:extLst>
          </p:cNvPr>
          <p:cNvSpPr>
            <a:spLocks noGrp="1"/>
          </p:cNvSpPr>
          <p:nvPr>
            <p:ph type="dt" sz="half" idx="10"/>
          </p:nvPr>
        </p:nvSpPr>
        <p:spPr/>
        <p:txBody>
          <a:bodyPr/>
          <a:lstStyle/>
          <a:p>
            <a:fld id="{AF47E679-1B6A-4226-AF8E-CEAF71063A49}" type="datetimeFigureOut">
              <a:rPr lang="es-419" smtClean="0"/>
              <a:t>10/12/2024</a:t>
            </a:fld>
            <a:endParaRPr lang="es-419"/>
          </a:p>
        </p:txBody>
      </p:sp>
      <p:sp>
        <p:nvSpPr>
          <p:cNvPr id="5" name="Marcador de pie de página 4">
            <a:extLst>
              <a:ext uri="{FF2B5EF4-FFF2-40B4-BE49-F238E27FC236}">
                <a16:creationId xmlns:a16="http://schemas.microsoft.com/office/drawing/2014/main" id="{1111662F-F874-4062-A9E5-01713460EF78}"/>
              </a:ext>
            </a:extLst>
          </p:cNvPr>
          <p:cNvSpPr>
            <a:spLocks noGrp="1"/>
          </p:cNvSpPr>
          <p:nvPr>
            <p:ph type="ftr" sz="quarter" idx="11"/>
          </p:nvPr>
        </p:nvSpPr>
        <p:spPr/>
        <p:txBody>
          <a:bodyPr/>
          <a:lstStyle/>
          <a:p>
            <a:endParaRPr lang="es-419"/>
          </a:p>
        </p:txBody>
      </p:sp>
      <p:sp>
        <p:nvSpPr>
          <p:cNvPr id="6" name="Marcador de número de diapositiva 5">
            <a:extLst>
              <a:ext uri="{FF2B5EF4-FFF2-40B4-BE49-F238E27FC236}">
                <a16:creationId xmlns:a16="http://schemas.microsoft.com/office/drawing/2014/main" id="{5B8E5FDD-3C27-40FC-B12C-F14CB015D914}"/>
              </a:ext>
            </a:extLst>
          </p:cNvPr>
          <p:cNvSpPr>
            <a:spLocks noGrp="1"/>
          </p:cNvSpPr>
          <p:nvPr>
            <p:ph type="sldNum" sz="quarter" idx="12"/>
          </p:nvPr>
        </p:nvSpPr>
        <p:spPr/>
        <p:txBody>
          <a:bodyPr/>
          <a:lstStyle/>
          <a:p>
            <a:fld id="{2DD49830-A9A8-4F4C-A540-D280C300A25C}" type="slidenum">
              <a:rPr lang="es-419" smtClean="0"/>
              <a:t>‹Nº›</a:t>
            </a:fld>
            <a:endParaRPr lang="es-419"/>
          </a:p>
        </p:txBody>
      </p:sp>
    </p:spTree>
    <p:extLst>
      <p:ext uri="{BB962C8B-B14F-4D97-AF65-F5344CB8AC3E}">
        <p14:creationId xmlns:p14="http://schemas.microsoft.com/office/powerpoint/2010/main" val="20599778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322B8DD-B34D-405D-9489-F1F09859C950}"/>
              </a:ext>
            </a:extLst>
          </p:cNvPr>
          <p:cNvSpPr>
            <a:spLocks noGrp="1"/>
          </p:cNvSpPr>
          <p:nvPr>
            <p:ph type="title"/>
          </p:nvPr>
        </p:nvSpPr>
        <p:spPr/>
        <p:txBody>
          <a:bodyPr/>
          <a:lstStyle/>
          <a:p>
            <a:r>
              <a:rPr lang="es-ES"/>
              <a:t>Haga clic para modificar el estilo de título del patrón</a:t>
            </a:r>
            <a:endParaRPr lang="es-419"/>
          </a:p>
        </p:txBody>
      </p:sp>
      <p:sp>
        <p:nvSpPr>
          <p:cNvPr id="3" name="Marcador de contenido 2">
            <a:extLst>
              <a:ext uri="{FF2B5EF4-FFF2-40B4-BE49-F238E27FC236}">
                <a16:creationId xmlns:a16="http://schemas.microsoft.com/office/drawing/2014/main" id="{6320ACD3-4A9E-45DF-A475-541CB0832BD1}"/>
              </a:ext>
            </a:extLst>
          </p:cNvPr>
          <p:cNvSpPr>
            <a:spLocks noGrp="1"/>
          </p:cNvSpPr>
          <p:nvPr>
            <p:ph idx="1"/>
          </p:nvPr>
        </p:nvSpPr>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419"/>
          </a:p>
        </p:txBody>
      </p:sp>
      <p:sp>
        <p:nvSpPr>
          <p:cNvPr id="4" name="Marcador de fecha 3">
            <a:extLst>
              <a:ext uri="{FF2B5EF4-FFF2-40B4-BE49-F238E27FC236}">
                <a16:creationId xmlns:a16="http://schemas.microsoft.com/office/drawing/2014/main" id="{9108D805-6703-4A4B-83EE-098C68D3EEFA}"/>
              </a:ext>
            </a:extLst>
          </p:cNvPr>
          <p:cNvSpPr>
            <a:spLocks noGrp="1"/>
          </p:cNvSpPr>
          <p:nvPr>
            <p:ph type="dt" sz="half" idx="10"/>
          </p:nvPr>
        </p:nvSpPr>
        <p:spPr/>
        <p:txBody>
          <a:bodyPr/>
          <a:lstStyle/>
          <a:p>
            <a:fld id="{AF47E679-1B6A-4226-AF8E-CEAF71063A49}" type="datetimeFigureOut">
              <a:rPr lang="es-419" smtClean="0"/>
              <a:t>10/12/2024</a:t>
            </a:fld>
            <a:endParaRPr lang="es-419"/>
          </a:p>
        </p:txBody>
      </p:sp>
      <p:sp>
        <p:nvSpPr>
          <p:cNvPr id="5" name="Marcador de pie de página 4">
            <a:extLst>
              <a:ext uri="{FF2B5EF4-FFF2-40B4-BE49-F238E27FC236}">
                <a16:creationId xmlns:a16="http://schemas.microsoft.com/office/drawing/2014/main" id="{385CD4AE-0E6D-4F9A-A979-38A159323F5C}"/>
              </a:ext>
            </a:extLst>
          </p:cNvPr>
          <p:cNvSpPr>
            <a:spLocks noGrp="1"/>
          </p:cNvSpPr>
          <p:nvPr>
            <p:ph type="ftr" sz="quarter" idx="11"/>
          </p:nvPr>
        </p:nvSpPr>
        <p:spPr/>
        <p:txBody>
          <a:bodyPr/>
          <a:lstStyle/>
          <a:p>
            <a:endParaRPr lang="es-419"/>
          </a:p>
        </p:txBody>
      </p:sp>
      <p:sp>
        <p:nvSpPr>
          <p:cNvPr id="6" name="Marcador de número de diapositiva 5">
            <a:extLst>
              <a:ext uri="{FF2B5EF4-FFF2-40B4-BE49-F238E27FC236}">
                <a16:creationId xmlns:a16="http://schemas.microsoft.com/office/drawing/2014/main" id="{7AEB81AB-C612-4F2E-B028-69C5D69AA338}"/>
              </a:ext>
            </a:extLst>
          </p:cNvPr>
          <p:cNvSpPr>
            <a:spLocks noGrp="1"/>
          </p:cNvSpPr>
          <p:nvPr>
            <p:ph type="sldNum" sz="quarter" idx="12"/>
          </p:nvPr>
        </p:nvSpPr>
        <p:spPr/>
        <p:txBody>
          <a:bodyPr/>
          <a:lstStyle/>
          <a:p>
            <a:fld id="{2DD49830-A9A8-4F4C-A540-D280C300A25C}" type="slidenum">
              <a:rPr lang="es-419" smtClean="0"/>
              <a:t>‹Nº›</a:t>
            </a:fld>
            <a:endParaRPr lang="es-419"/>
          </a:p>
        </p:txBody>
      </p:sp>
    </p:spTree>
    <p:extLst>
      <p:ext uri="{BB962C8B-B14F-4D97-AF65-F5344CB8AC3E}">
        <p14:creationId xmlns:p14="http://schemas.microsoft.com/office/powerpoint/2010/main" val="27817204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6091A74-770B-43A3-AF7E-58EC86E9E471}"/>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419"/>
          </a:p>
        </p:txBody>
      </p:sp>
      <p:sp>
        <p:nvSpPr>
          <p:cNvPr id="3" name="Marcador de texto 2">
            <a:extLst>
              <a:ext uri="{FF2B5EF4-FFF2-40B4-BE49-F238E27FC236}">
                <a16:creationId xmlns:a16="http://schemas.microsoft.com/office/drawing/2014/main" id="{B8CBE512-B912-405D-A853-2AFCDE95CFD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Editar los estilos de texto del patrón</a:t>
            </a:r>
          </a:p>
        </p:txBody>
      </p:sp>
      <p:sp>
        <p:nvSpPr>
          <p:cNvPr id="4" name="Marcador de fecha 3">
            <a:extLst>
              <a:ext uri="{FF2B5EF4-FFF2-40B4-BE49-F238E27FC236}">
                <a16:creationId xmlns:a16="http://schemas.microsoft.com/office/drawing/2014/main" id="{99EF27DE-B96D-491F-A080-38882EFF3018}"/>
              </a:ext>
            </a:extLst>
          </p:cNvPr>
          <p:cNvSpPr>
            <a:spLocks noGrp="1"/>
          </p:cNvSpPr>
          <p:nvPr>
            <p:ph type="dt" sz="half" idx="10"/>
          </p:nvPr>
        </p:nvSpPr>
        <p:spPr/>
        <p:txBody>
          <a:bodyPr/>
          <a:lstStyle/>
          <a:p>
            <a:fld id="{AF47E679-1B6A-4226-AF8E-CEAF71063A49}" type="datetimeFigureOut">
              <a:rPr lang="es-419" smtClean="0"/>
              <a:t>10/12/2024</a:t>
            </a:fld>
            <a:endParaRPr lang="es-419"/>
          </a:p>
        </p:txBody>
      </p:sp>
      <p:sp>
        <p:nvSpPr>
          <p:cNvPr id="5" name="Marcador de pie de página 4">
            <a:extLst>
              <a:ext uri="{FF2B5EF4-FFF2-40B4-BE49-F238E27FC236}">
                <a16:creationId xmlns:a16="http://schemas.microsoft.com/office/drawing/2014/main" id="{28AC8066-51D4-4892-AFEC-015F20018C7B}"/>
              </a:ext>
            </a:extLst>
          </p:cNvPr>
          <p:cNvSpPr>
            <a:spLocks noGrp="1"/>
          </p:cNvSpPr>
          <p:nvPr>
            <p:ph type="ftr" sz="quarter" idx="11"/>
          </p:nvPr>
        </p:nvSpPr>
        <p:spPr/>
        <p:txBody>
          <a:bodyPr/>
          <a:lstStyle/>
          <a:p>
            <a:endParaRPr lang="es-419"/>
          </a:p>
        </p:txBody>
      </p:sp>
      <p:sp>
        <p:nvSpPr>
          <p:cNvPr id="6" name="Marcador de número de diapositiva 5">
            <a:extLst>
              <a:ext uri="{FF2B5EF4-FFF2-40B4-BE49-F238E27FC236}">
                <a16:creationId xmlns:a16="http://schemas.microsoft.com/office/drawing/2014/main" id="{70F2DAF7-EFE5-41BA-B599-E4E2A97B3BB7}"/>
              </a:ext>
            </a:extLst>
          </p:cNvPr>
          <p:cNvSpPr>
            <a:spLocks noGrp="1"/>
          </p:cNvSpPr>
          <p:nvPr>
            <p:ph type="sldNum" sz="quarter" idx="12"/>
          </p:nvPr>
        </p:nvSpPr>
        <p:spPr/>
        <p:txBody>
          <a:bodyPr/>
          <a:lstStyle/>
          <a:p>
            <a:fld id="{2DD49830-A9A8-4F4C-A540-D280C300A25C}" type="slidenum">
              <a:rPr lang="es-419" smtClean="0"/>
              <a:t>‹Nº›</a:t>
            </a:fld>
            <a:endParaRPr lang="es-419"/>
          </a:p>
        </p:txBody>
      </p:sp>
    </p:spTree>
    <p:extLst>
      <p:ext uri="{BB962C8B-B14F-4D97-AF65-F5344CB8AC3E}">
        <p14:creationId xmlns:p14="http://schemas.microsoft.com/office/powerpoint/2010/main" val="1917522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7605D37-1162-487A-AF9C-D83FD0F1970D}"/>
              </a:ext>
            </a:extLst>
          </p:cNvPr>
          <p:cNvSpPr>
            <a:spLocks noGrp="1"/>
          </p:cNvSpPr>
          <p:nvPr>
            <p:ph type="title"/>
          </p:nvPr>
        </p:nvSpPr>
        <p:spPr/>
        <p:txBody>
          <a:bodyPr/>
          <a:lstStyle/>
          <a:p>
            <a:r>
              <a:rPr lang="es-ES"/>
              <a:t>Haga clic para modificar el estilo de título del patrón</a:t>
            </a:r>
            <a:endParaRPr lang="es-419"/>
          </a:p>
        </p:txBody>
      </p:sp>
      <p:sp>
        <p:nvSpPr>
          <p:cNvPr id="3" name="Marcador de contenido 2">
            <a:extLst>
              <a:ext uri="{FF2B5EF4-FFF2-40B4-BE49-F238E27FC236}">
                <a16:creationId xmlns:a16="http://schemas.microsoft.com/office/drawing/2014/main" id="{88DFD48D-AC7C-45BD-9761-B007B089777B}"/>
              </a:ext>
            </a:extLst>
          </p:cNvPr>
          <p:cNvSpPr>
            <a:spLocks noGrp="1"/>
          </p:cNvSpPr>
          <p:nvPr>
            <p:ph sz="half" idx="1"/>
          </p:nvPr>
        </p:nvSpPr>
        <p:spPr>
          <a:xfrm>
            <a:off x="838200" y="1825625"/>
            <a:ext cx="5181600" cy="4351338"/>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419"/>
          </a:p>
        </p:txBody>
      </p:sp>
      <p:sp>
        <p:nvSpPr>
          <p:cNvPr id="4" name="Marcador de contenido 3">
            <a:extLst>
              <a:ext uri="{FF2B5EF4-FFF2-40B4-BE49-F238E27FC236}">
                <a16:creationId xmlns:a16="http://schemas.microsoft.com/office/drawing/2014/main" id="{7672D1E5-0EDB-417D-ACC3-F49C24EAD51C}"/>
              </a:ext>
            </a:extLst>
          </p:cNvPr>
          <p:cNvSpPr>
            <a:spLocks noGrp="1"/>
          </p:cNvSpPr>
          <p:nvPr>
            <p:ph sz="half" idx="2"/>
          </p:nvPr>
        </p:nvSpPr>
        <p:spPr>
          <a:xfrm>
            <a:off x="6172200" y="1825625"/>
            <a:ext cx="5181600" cy="4351338"/>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419"/>
          </a:p>
        </p:txBody>
      </p:sp>
      <p:sp>
        <p:nvSpPr>
          <p:cNvPr id="5" name="Marcador de fecha 4">
            <a:extLst>
              <a:ext uri="{FF2B5EF4-FFF2-40B4-BE49-F238E27FC236}">
                <a16:creationId xmlns:a16="http://schemas.microsoft.com/office/drawing/2014/main" id="{D6DB054A-7F26-4640-9BFA-714AE53BF1FB}"/>
              </a:ext>
            </a:extLst>
          </p:cNvPr>
          <p:cNvSpPr>
            <a:spLocks noGrp="1"/>
          </p:cNvSpPr>
          <p:nvPr>
            <p:ph type="dt" sz="half" idx="10"/>
          </p:nvPr>
        </p:nvSpPr>
        <p:spPr/>
        <p:txBody>
          <a:bodyPr/>
          <a:lstStyle/>
          <a:p>
            <a:fld id="{AF47E679-1B6A-4226-AF8E-CEAF71063A49}" type="datetimeFigureOut">
              <a:rPr lang="es-419" smtClean="0"/>
              <a:t>10/12/2024</a:t>
            </a:fld>
            <a:endParaRPr lang="es-419"/>
          </a:p>
        </p:txBody>
      </p:sp>
      <p:sp>
        <p:nvSpPr>
          <p:cNvPr id="6" name="Marcador de pie de página 5">
            <a:extLst>
              <a:ext uri="{FF2B5EF4-FFF2-40B4-BE49-F238E27FC236}">
                <a16:creationId xmlns:a16="http://schemas.microsoft.com/office/drawing/2014/main" id="{BBC63311-DBA1-45D6-B9A3-E393DDC2FC24}"/>
              </a:ext>
            </a:extLst>
          </p:cNvPr>
          <p:cNvSpPr>
            <a:spLocks noGrp="1"/>
          </p:cNvSpPr>
          <p:nvPr>
            <p:ph type="ftr" sz="quarter" idx="11"/>
          </p:nvPr>
        </p:nvSpPr>
        <p:spPr/>
        <p:txBody>
          <a:bodyPr/>
          <a:lstStyle/>
          <a:p>
            <a:endParaRPr lang="es-419"/>
          </a:p>
        </p:txBody>
      </p:sp>
      <p:sp>
        <p:nvSpPr>
          <p:cNvPr id="7" name="Marcador de número de diapositiva 6">
            <a:extLst>
              <a:ext uri="{FF2B5EF4-FFF2-40B4-BE49-F238E27FC236}">
                <a16:creationId xmlns:a16="http://schemas.microsoft.com/office/drawing/2014/main" id="{3D6F62E3-F438-4E31-9912-DEF1722F208F}"/>
              </a:ext>
            </a:extLst>
          </p:cNvPr>
          <p:cNvSpPr>
            <a:spLocks noGrp="1"/>
          </p:cNvSpPr>
          <p:nvPr>
            <p:ph type="sldNum" sz="quarter" idx="12"/>
          </p:nvPr>
        </p:nvSpPr>
        <p:spPr/>
        <p:txBody>
          <a:bodyPr/>
          <a:lstStyle/>
          <a:p>
            <a:fld id="{2DD49830-A9A8-4F4C-A540-D280C300A25C}" type="slidenum">
              <a:rPr lang="es-419" smtClean="0"/>
              <a:t>‹Nº›</a:t>
            </a:fld>
            <a:endParaRPr lang="es-419"/>
          </a:p>
        </p:txBody>
      </p:sp>
    </p:spTree>
    <p:extLst>
      <p:ext uri="{BB962C8B-B14F-4D97-AF65-F5344CB8AC3E}">
        <p14:creationId xmlns:p14="http://schemas.microsoft.com/office/powerpoint/2010/main" val="994199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A78048A-C18A-478E-B951-D675255629A7}"/>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419"/>
          </a:p>
        </p:txBody>
      </p:sp>
      <p:sp>
        <p:nvSpPr>
          <p:cNvPr id="3" name="Marcador de texto 2">
            <a:extLst>
              <a:ext uri="{FF2B5EF4-FFF2-40B4-BE49-F238E27FC236}">
                <a16:creationId xmlns:a16="http://schemas.microsoft.com/office/drawing/2014/main" id="{00DCD4E2-8461-4D7B-BCED-25A7D818C43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los estilos de texto del patrón</a:t>
            </a:r>
          </a:p>
        </p:txBody>
      </p:sp>
      <p:sp>
        <p:nvSpPr>
          <p:cNvPr id="4" name="Marcador de contenido 3">
            <a:extLst>
              <a:ext uri="{FF2B5EF4-FFF2-40B4-BE49-F238E27FC236}">
                <a16:creationId xmlns:a16="http://schemas.microsoft.com/office/drawing/2014/main" id="{E380EDCE-2F90-4F29-A997-D3338FF812A4}"/>
              </a:ext>
            </a:extLst>
          </p:cNvPr>
          <p:cNvSpPr>
            <a:spLocks noGrp="1"/>
          </p:cNvSpPr>
          <p:nvPr>
            <p:ph sz="half" idx="2"/>
          </p:nvPr>
        </p:nvSpPr>
        <p:spPr>
          <a:xfrm>
            <a:off x="839788" y="2505075"/>
            <a:ext cx="5157787" cy="3684588"/>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419"/>
          </a:p>
        </p:txBody>
      </p:sp>
      <p:sp>
        <p:nvSpPr>
          <p:cNvPr id="5" name="Marcador de texto 4">
            <a:extLst>
              <a:ext uri="{FF2B5EF4-FFF2-40B4-BE49-F238E27FC236}">
                <a16:creationId xmlns:a16="http://schemas.microsoft.com/office/drawing/2014/main" id="{1DF5FF28-3179-4478-8830-DF4F97F55B7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los estilos de texto del patrón</a:t>
            </a:r>
          </a:p>
        </p:txBody>
      </p:sp>
      <p:sp>
        <p:nvSpPr>
          <p:cNvPr id="6" name="Marcador de contenido 5">
            <a:extLst>
              <a:ext uri="{FF2B5EF4-FFF2-40B4-BE49-F238E27FC236}">
                <a16:creationId xmlns:a16="http://schemas.microsoft.com/office/drawing/2014/main" id="{D425CD7C-8CFD-4D7D-9D28-1AA8FAD27090}"/>
              </a:ext>
            </a:extLst>
          </p:cNvPr>
          <p:cNvSpPr>
            <a:spLocks noGrp="1"/>
          </p:cNvSpPr>
          <p:nvPr>
            <p:ph sz="quarter" idx="4"/>
          </p:nvPr>
        </p:nvSpPr>
        <p:spPr>
          <a:xfrm>
            <a:off x="6172200" y="2505075"/>
            <a:ext cx="5183188" cy="3684588"/>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419"/>
          </a:p>
        </p:txBody>
      </p:sp>
      <p:sp>
        <p:nvSpPr>
          <p:cNvPr id="7" name="Marcador de fecha 6">
            <a:extLst>
              <a:ext uri="{FF2B5EF4-FFF2-40B4-BE49-F238E27FC236}">
                <a16:creationId xmlns:a16="http://schemas.microsoft.com/office/drawing/2014/main" id="{39DB416A-238C-415C-B962-AB18DE003DCF}"/>
              </a:ext>
            </a:extLst>
          </p:cNvPr>
          <p:cNvSpPr>
            <a:spLocks noGrp="1"/>
          </p:cNvSpPr>
          <p:nvPr>
            <p:ph type="dt" sz="half" idx="10"/>
          </p:nvPr>
        </p:nvSpPr>
        <p:spPr/>
        <p:txBody>
          <a:bodyPr/>
          <a:lstStyle/>
          <a:p>
            <a:fld id="{AF47E679-1B6A-4226-AF8E-CEAF71063A49}" type="datetimeFigureOut">
              <a:rPr lang="es-419" smtClean="0"/>
              <a:t>10/12/2024</a:t>
            </a:fld>
            <a:endParaRPr lang="es-419"/>
          </a:p>
        </p:txBody>
      </p:sp>
      <p:sp>
        <p:nvSpPr>
          <p:cNvPr id="8" name="Marcador de pie de página 7">
            <a:extLst>
              <a:ext uri="{FF2B5EF4-FFF2-40B4-BE49-F238E27FC236}">
                <a16:creationId xmlns:a16="http://schemas.microsoft.com/office/drawing/2014/main" id="{49D08A02-A470-41A2-9861-4F631D560A70}"/>
              </a:ext>
            </a:extLst>
          </p:cNvPr>
          <p:cNvSpPr>
            <a:spLocks noGrp="1"/>
          </p:cNvSpPr>
          <p:nvPr>
            <p:ph type="ftr" sz="quarter" idx="11"/>
          </p:nvPr>
        </p:nvSpPr>
        <p:spPr/>
        <p:txBody>
          <a:bodyPr/>
          <a:lstStyle/>
          <a:p>
            <a:endParaRPr lang="es-419"/>
          </a:p>
        </p:txBody>
      </p:sp>
      <p:sp>
        <p:nvSpPr>
          <p:cNvPr id="9" name="Marcador de número de diapositiva 8">
            <a:extLst>
              <a:ext uri="{FF2B5EF4-FFF2-40B4-BE49-F238E27FC236}">
                <a16:creationId xmlns:a16="http://schemas.microsoft.com/office/drawing/2014/main" id="{A018882E-ECC0-4680-A0B0-823B1F01CBFD}"/>
              </a:ext>
            </a:extLst>
          </p:cNvPr>
          <p:cNvSpPr>
            <a:spLocks noGrp="1"/>
          </p:cNvSpPr>
          <p:nvPr>
            <p:ph type="sldNum" sz="quarter" idx="12"/>
          </p:nvPr>
        </p:nvSpPr>
        <p:spPr/>
        <p:txBody>
          <a:bodyPr/>
          <a:lstStyle/>
          <a:p>
            <a:fld id="{2DD49830-A9A8-4F4C-A540-D280C300A25C}" type="slidenum">
              <a:rPr lang="es-419" smtClean="0"/>
              <a:t>‹Nº›</a:t>
            </a:fld>
            <a:endParaRPr lang="es-419"/>
          </a:p>
        </p:txBody>
      </p:sp>
    </p:spTree>
    <p:extLst>
      <p:ext uri="{BB962C8B-B14F-4D97-AF65-F5344CB8AC3E}">
        <p14:creationId xmlns:p14="http://schemas.microsoft.com/office/powerpoint/2010/main" val="22719195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7BD6067-7EDA-4B7F-8453-4AA11EEFA8AB}"/>
              </a:ext>
            </a:extLst>
          </p:cNvPr>
          <p:cNvSpPr>
            <a:spLocks noGrp="1"/>
          </p:cNvSpPr>
          <p:nvPr>
            <p:ph type="title"/>
          </p:nvPr>
        </p:nvSpPr>
        <p:spPr/>
        <p:txBody>
          <a:bodyPr/>
          <a:lstStyle/>
          <a:p>
            <a:r>
              <a:rPr lang="es-ES"/>
              <a:t>Haga clic para modificar el estilo de título del patrón</a:t>
            </a:r>
            <a:endParaRPr lang="es-419"/>
          </a:p>
        </p:txBody>
      </p:sp>
      <p:sp>
        <p:nvSpPr>
          <p:cNvPr id="3" name="Marcador de fecha 2">
            <a:extLst>
              <a:ext uri="{FF2B5EF4-FFF2-40B4-BE49-F238E27FC236}">
                <a16:creationId xmlns:a16="http://schemas.microsoft.com/office/drawing/2014/main" id="{F653ACB9-7CE0-4D9F-80F3-1CF57927E44C}"/>
              </a:ext>
            </a:extLst>
          </p:cNvPr>
          <p:cNvSpPr>
            <a:spLocks noGrp="1"/>
          </p:cNvSpPr>
          <p:nvPr>
            <p:ph type="dt" sz="half" idx="10"/>
          </p:nvPr>
        </p:nvSpPr>
        <p:spPr/>
        <p:txBody>
          <a:bodyPr/>
          <a:lstStyle/>
          <a:p>
            <a:fld id="{AF47E679-1B6A-4226-AF8E-CEAF71063A49}" type="datetimeFigureOut">
              <a:rPr lang="es-419" smtClean="0"/>
              <a:t>10/12/2024</a:t>
            </a:fld>
            <a:endParaRPr lang="es-419"/>
          </a:p>
        </p:txBody>
      </p:sp>
      <p:sp>
        <p:nvSpPr>
          <p:cNvPr id="4" name="Marcador de pie de página 3">
            <a:extLst>
              <a:ext uri="{FF2B5EF4-FFF2-40B4-BE49-F238E27FC236}">
                <a16:creationId xmlns:a16="http://schemas.microsoft.com/office/drawing/2014/main" id="{A24770A6-3723-46A3-9641-58AD3BC04195}"/>
              </a:ext>
            </a:extLst>
          </p:cNvPr>
          <p:cNvSpPr>
            <a:spLocks noGrp="1"/>
          </p:cNvSpPr>
          <p:nvPr>
            <p:ph type="ftr" sz="quarter" idx="11"/>
          </p:nvPr>
        </p:nvSpPr>
        <p:spPr/>
        <p:txBody>
          <a:bodyPr/>
          <a:lstStyle/>
          <a:p>
            <a:endParaRPr lang="es-419"/>
          </a:p>
        </p:txBody>
      </p:sp>
      <p:sp>
        <p:nvSpPr>
          <p:cNvPr id="5" name="Marcador de número de diapositiva 4">
            <a:extLst>
              <a:ext uri="{FF2B5EF4-FFF2-40B4-BE49-F238E27FC236}">
                <a16:creationId xmlns:a16="http://schemas.microsoft.com/office/drawing/2014/main" id="{76649B11-7CDD-4D89-88DC-AD19133460E7}"/>
              </a:ext>
            </a:extLst>
          </p:cNvPr>
          <p:cNvSpPr>
            <a:spLocks noGrp="1"/>
          </p:cNvSpPr>
          <p:nvPr>
            <p:ph type="sldNum" sz="quarter" idx="12"/>
          </p:nvPr>
        </p:nvSpPr>
        <p:spPr/>
        <p:txBody>
          <a:bodyPr/>
          <a:lstStyle/>
          <a:p>
            <a:fld id="{2DD49830-A9A8-4F4C-A540-D280C300A25C}" type="slidenum">
              <a:rPr lang="es-419" smtClean="0"/>
              <a:t>‹Nº›</a:t>
            </a:fld>
            <a:endParaRPr lang="es-419"/>
          </a:p>
        </p:txBody>
      </p:sp>
    </p:spTree>
    <p:extLst>
      <p:ext uri="{BB962C8B-B14F-4D97-AF65-F5344CB8AC3E}">
        <p14:creationId xmlns:p14="http://schemas.microsoft.com/office/powerpoint/2010/main" val="12525691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CA2BC7FC-5756-4125-B44C-D543FAC1ECD4}"/>
              </a:ext>
            </a:extLst>
          </p:cNvPr>
          <p:cNvSpPr>
            <a:spLocks noGrp="1"/>
          </p:cNvSpPr>
          <p:nvPr>
            <p:ph type="dt" sz="half" idx="10"/>
          </p:nvPr>
        </p:nvSpPr>
        <p:spPr/>
        <p:txBody>
          <a:bodyPr/>
          <a:lstStyle/>
          <a:p>
            <a:fld id="{AF47E679-1B6A-4226-AF8E-CEAF71063A49}" type="datetimeFigureOut">
              <a:rPr lang="es-419" smtClean="0"/>
              <a:t>10/12/2024</a:t>
            </a:fld>
            <a:endParaRPr lang="es-419"/>
          </a:p>
        </p:txBody>
      </p:sp>
      <p:sp>
        <p:nvSpPr>
          <p:cNvPr id="3" name="Marcador de pie de página 2">
            <a:extLst>
              <a:ext uri="{FF2B5EF4-FFF2-40B4-BE49-F238E27FC236}">
                <a16:creationId xmlns:a16="http://schemas.microsoft.com/office/drawing/2014/main" id="{D022A217-31E5-4FA0-AB14-DEF8A7E32B01}"/>
              </a:ext>
            </a:extLst>
          </p:cNvPr>
          <p:cNvSpPr>
            <a:spLocks noGrp="1"/>
          </p:cNvSpPr>
          <p:nvPr>
            <p:ph type="ftr" sz="quarter" idx="11"/>
          </p:nvPr>
        </p:nvSpPr>
        <p:spPr/>
        <p:txBody>
          <a:bodyPr/>
          <a:lstStyle/>
          <a:p>
            <a:endParaRPr lang="es-419"/>
          </a:p>
        </p:txBody>
      </p:sp>
      <p:sp>
        <p:nvSpPr>
          <p:cNvPr id="4" name="Marcador de número de diapositiva 3">
            <a:extLst>
              <a:ext uri="{FF2B5EF4-FFF2-40B4-BE49-F238E27FC236}">
                <a16:creationId xmlns:a16="http://schemas.microsoft.com/office/drawing/2014/main" id="{8EF20399-0100-4E78-B744-C0A430DA76B1}"/>
              </a:ext>
            </a:extLst>
          </p:cNvPr>
          <p:cNvSpPr>
            <a:spLocks noGrp="1"/>
          </p:cNvSpPr>
          <p:nvPr>
            <p:ph type="sldNum" sz="quarter" idx="12"/>
          </p:nvPr>
        </p:nvSpPr>
        <p:spPr/>
        <p:txBody>
          <a:bodyPr/>
          <a:lstStyle/>
          <a:p>
            <a:fld id="{2DD49830-A9A8-4F4C-A540-D280C300A25C}" type="slidenum">
              <a:rPr lang="es-419" smtClean="0"/>
              <a:t>‹Nº›</a:t>
            </a:fld>
            <a:endParaRPr lang="es-419"/>
          </a:p>
        </p:txBody>
      </p:sp>
    </p:spTree>
    <p:extLst>
      <p:ext uri="{BB962C8B-B14F-4D97-AF65-F5344CB8AC3E}">
        <p14:creationId xmlns:p14="http://schemas.microsoft.com/office/powerpoint/2010/main" val="19961581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5490E51-007B-454D-9277-01282C03468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419"/>
          </a:p>
        </p:txBody>
      </p:sp>
      <p:sp>
        <p:nvSpPr>
          <p:cNvPr id="3" name="Marcador de contenido 2">
            <a:extLst>
              <a:ext uri="{FF2B5EF4-FFF2-40B4-BE49-F238E27FC236}">
                <a16:creationId xmlns:a16="http://schemas.microsoft.com/office/drawing/2014/main" id="{2011F92B-C6CD-4E45-80FC-AB0E6DE8847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419"/>
          </a:p>
        </p:txBody>
      </p:sp>
      <p:sp>
        <p:nvSpPr>
          <p:cNvPr id="4" name="Marcador de texto 3">
            <a:extLst>
              <a:ext uri="{FF2B5EF4-FFF2-40B4-BE49-F238E27FC236}">
                <a16:creationId xmlns:a16="http://schemas.microsoft.com/office/drawing/2014/main" id="{4FCCDC1B-1106-4DDE-8975-45CF2F184A2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los estilos de texto del patrón</a:t>
            </a:r>
          </a:p>
        </p:txBody>
      </p:sp>
      <p:sp>
        <p:nvSpPr>
          <p:cNvPr id="5" name="Marcador de fecha 4">
            <a:extLst>
              <a:ext uri="{FF2B5EF4-FFF2-40B4-BE49-F238E27FC236}">
                <a16:creationId xmlns:a16="http://schemas.microsoft.com/office/drawing/2014/main" id="{CA6BED6A-1936-4A28-B547-4E4F6DCF50BF}"/>
              </a:ext>
            </a:extLst>
          </p:cNvPr>
          <p:cNvSpPr>
            <a:spLocks noGrp="1"/>
          </p:cNvSpPr>
          <p:nvPr>
            <p:ph type="dt" sz="half" idx="10"/>
          </p:nvPr>
        </p:nvSpPr>
        <p:spPr/>
        <p:txBody>
          <a:bodyPr/>
          <a:lstStyle/>
          <a:p>
            <a:fld id="{AF47E679-1B6A-4226-AF8E-CEAF71063A49}" type="datetimeFigureOut">
              <a:rPr lang="es-419" smtClean="0"/>
              <a:t>10/12/2024</a:t>
            </a:fld>
            <a:endParaRPr lang="es-419"/>
          </a:p>
        </p:txBody>
      </p:sp>
      <p:sp>
        <p:nvSpPr>
          <p:cNvPr id="6" name="Marcador de pie de página 5">
            <a:extLst>
              <a:ext uri="{FF2B5EF4-FFF2-40B4-BE49-F238E27FC236}">
                <a16:creationId xmlns:a16="http://schemas.microsoft.com/office/drawing/2014/main" id="{F028C18D-9B6D-40E5-BA38-2B1FDE83E4D8}"/>
              </a:ext>
            </a:extLst>
          </p:cNvPr>
          <p:cNvSpPr>
            <a:spLocks noGrp="1"/>
          </p:cNvSpPr>
          <p:nvPr>
            <p:ph type="ftr" sz="quarter" idx="11"/>
          </p:nvPr>
        </p:nvSpPr>
        <p:spPr/>
        <p:txBody>
          <a:bodyPr/>
          <a:lstStyle/>
          <a:p>
            <a:endParaRPr lang="es-419"/>
          </a:p>
        </p:txBody>
      </p:sp>
      <p:sp>
        <p:nvSpPr>
          <p:cNvPr id="7" name="Marcador de número de diapositiva 6">
            <a:extLst>
              <a:ext uri="{FF2B5EF4-FFF2-40B4-BE49-F238E27FC236}">
                <a16:creationId xmlns:a16="http://schemas.microsoft.com/office/drawing/2014/main" id="{95D44BFB-9F8A-4269-915E-4118B5E29ECA}"/>
              </a:ext>
            </a:extLst>
          </p:cNvPr>
          <p:cNvSpPr>
            <a:spLocks noGrp="1"/>
          </p:cNvSpPr>
          <p:nvPr>
            <p:ph type="sldNum" sz="quarter" idx="12"/>
          </p:nvPr>
        </p:nvSpPr>
        <p:spPr/>
        <p:txBody>
          <a:bodyPr/>
          <a:lstStyle/>
          <a:p>
            <a:fld id="{2DD49830-A9A8-4F4C-A540-D280C300A25C}" type="slidenum">
              <a:rPr lang="es-419" smtClean="0"/>
              <a:t>‹Nº›</a:t>
            </a:fld>
            <a:endParaRPr lang="es-419"/>
          </a:p>
        </p:txBody>
      </p:sp>
    </p:spTree>
    <p:extLst>
      <p:ext uri="{BB962C8B-B14F-4D97-AF65-F5344CB8AC3E}">
        <p14:creationId xmlns:p14="http://schemas.microsoft.com/office/powerpoint/2010/main" val="17482674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4411B71-59DC-4B9D-A7B3-DEED2E238110}"/>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419"/>
          </a:p>
        </p:txBody>
      </p:sp>
      <p:sp>
        <p:nvSpPr>
          <p:cNvPr id="3" name="Marcador de posición de imagen 2">
            <a:extLst>
              <a:ext uri="{FF2B5EF4-FFF2-40B4-BE49-F238E27FC236}">
                <a16:creationId xmlns:a16="http://schemas.microsoft.com/office/drawing/2014/main" id="{5CFC5652-0399-4657-97E5-6E5E003A62A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419"/>
          </a:p>
        </p:txBody>
      </p:sp>
      <p:sp>
        <p:nvSpPr>
          <p:cNvPr id="4" name="Marcador de texto 3">
            <a:extLst>
              <a:ext uri="{FF2B5EF4-FFF2-40B4-BE49-F238E27FC236}">
                <a16:creationId xmlns:a16="http://schemas.microsoft.com/office/drawing/2014/main" id="{45A94EF0-2BB2-4B90-9A9D-D4040106C9F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los estilos de texto del patrón</a:t>
            </a:r>
          </a:p>
        </p:txBody>
      </p:sp>
      <p:sp>
        <p:nvSpPr>
          <p:cNvPr id="5" name="Marcador de fecha 4">
            <a:extLst>
              <a:ext uri="{FF2B5EF4-FFF2-40B4-BE49-F238E27FC236}">
                <a16:creationId xmlns:a16="http://schemas.microsoft.com/office/drawing/2014/main" id="{B5DB89AD-4FAD-4B49-9AC1-404D83506263}"/>
              </a:ext>
            </a:extLst>
          </p:cNvPr>
          <p:cNvSpPr>
            <a:spLocks noGrp="1"/>
          </p:cNvSpPr>
          <p:nvPr>
            <p:ph type="dt" sz="half" idx="10"/>
          </p:nvPr>
        </p:nvSpPr>
        <p:spPr/>
        <p:txBody>
          <a:bodyPr/>
          <a:lstStyle/>
          <a:p>
            <a:fld id="{AF47E679-1B6A-4226-AF8E-CEAF71063A49}" type="datetimeFigureOut">
              <a:rPr lang="es-419" smtClean="0"/>
              <a:t>10/12/2024</a:t>
            </a:fld>
            <a:endParaRPr lang="es-419"/>
          </a:p>
        </p:txBody>
      </p:sp>
      <p:sp>
        <p:nvSpPr>
          <p:cNvPr id="6" name="Marcador de pie de página 5">
            <a:extLst>
              <a:ext uri="{FF2B5EF4-FFF2-40B4-BE49-F238E27FC236}">
                <a16:creationId xmlns:a16="http://schemas.microsoft.com/office/drawing/2014/main" id="{659BCBE0-4889-4B2B-AE0F-2F33347E5951}"/>
              </a:ext>
            </a:extLst>
          </p:cNvPr>
          <p:cNvSpPr>
            <a:spLocks noGrp="1"/>
          </p:cNvSpPr>
          <p:nvPr>
            <p:ph type="ftr" sz="quarter" idx="11"/>
          </p:nvPr>
        </p:nvSpPr>
        <p:spPr/>
        <p:txBody>
          <a:bodyPr/>
          <a:lstStyle/>
          <a:p>
            <a:endParaRPr lang="es-419"/>
          </a:p>
        </p:txBody>
      </p:sp>
      <p:sp>
        <p:nvSpPr>
          <p:cNvPr id="7" name="Marcador de número de diapositiva 6">
            <a:extLst>
              <a:ext uri="{FF2B5EF4-FFF2-40B4-BE49-F238E27FC236}">
                <a16:creationId xmlns:a16="http://schemas.microsoft.com/office/drawing/2014/main" id="{4962BF96-9853-4843-B4E7-5A720B8E5283}"/>
              </a:ext>
            </a:extLst>
          </p:cNvPr>
          <p:cNvSpPr>
            <a:spLocks noGrp="1"/>
          </p:cNvSpPr>
          <p:nvPr>
            <p:ph type="sldNum" sz="quarter" idx="12"/>
          </p:nvPr>
        </p:nvSpPr>
        <p:spPr/>
        <p:txBody>
          <a:bodyPr/>
          <a:lstStyle/>
          <a:p>
            <a:fld id="{2DD49830-A9A8-4F4C-A540-D280C300A25C}" type="slidenum">
              <a:rPr lang="es-419" smtClean="0"/>
              <a:t>‹Nº›</a:t>
            </a:fld>
            <a:endParaRPr lang="es-419"/>
          </a:p>
        </p:txBody>
      </p:sp>
    </p:spTree>
    <p:extLst>
      <p:ext uri="{BB962C8B-B14F-4D97-AF65-F5344CB8AC3E}">
        <p14:creationId xmlns:p14="http://schemas.microsoft.com/office/powerpoint/2010/main" val="5166270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682338A8-5E33-47DD-ADEA-5767FFB3AED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419"/>
          </a:p>
        </p:txBody>
      </p:sp>
      <p:sp>
        <p:nvSpPr>
          <p:cNvPr id="3" name="Marcador de texto 2">
            <a:extLst>
              <a:ext uri="{FF2B5EF4-FFF2-40B4-BE49-F238E27FC236}">
                <a16:creationId xmlns:a16="http://schemas.microsoft.com/office/drawing/2014/main" id="{2976A9D6-1BB4-4985-B204-E403FD90A0F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419"/>
          </a:p>
        </p:txBody>
      </p:sp>
      <p:sp>
        <p:nvSpPr>
          <p:cNvPr id="4" name="Marcador de fecha 3">
            <a:extLst>
              <a:ext uri="{FF2B5EF4-FFF2-40B4-BE49-F238E27FC236}">
                <a16:creationId xmlns:a16="http://schemas.microsoft.com/office/drawing/2014/main" id="{3564E7B8-5EEA-4AC4-9523-EDDAE946863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F47E679-1B6A-4226-AF8E-CEAF71063A49}" type="datetimeFigureOut">
              <a:rPr lang="es-419" smtClean="0"/>
              <a:t>10/12/2024</a:t>
            </a:fld>
            <a:endParaRPr lang="es-419"/>
          </a:p>
        </p:txBody>
      </p:sp>
      <p:sp>
        <p:nvSpPr>
          <p:cNvPr id="5" name="Marcador de pie de página 4">
            <a:extLst>
              <a:ext uri="{FF2B5EF4-FFF2-40B4-BE49-F238E27FC236}">
                <a16:creationId xmlns:a16="http://schemas.microsoft.com/office/drawing/2014/main" id="{BC0832DB-A363-4158-BEFC-7204A14EE29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419"/>
          </a:p>
        </p:txBody>
      </p:sp>
      <p:sp>
        <p:nvSpPr>
          <p:cNvPr id="6" name="Marcador de número de diapositiva 5">
            <a:extLst>
              <a:ext uri="{FF2B5EF4-FFF2-40B4-BE49-F238E27FC236}">
                <a16:creationId xmlns:a16="http://schemas.microsoft.com/office/drawing/2014/main" id="{937646E5-F7C7-46BA-8C8C-996091A84ED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49830-A9A8-4F4C-A540-D280C300A25C}" type="slidenum">
              <a:rPr lang="es-419" smtClean="0"/>
              <a:t>‹Nº›</a:t>
            </a:fld>
            <a:endParaRPr lang="es-419"/>
          </a:p>
        </p:txBody>
      </p:sp>
    </p:spTree>
    <p:extLst>
      <p:ext uri="{BB962C8B-B14F-4D97-AF65-F5344CB8AC3E}">
        <p14:creationId xmlns:p14="http://schemas.microsoft.com/office/powerpoint/2010/main" val="432090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419"/>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diagramData" Target="../diagrams/data3.xml"/><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2" Type="http://schemas.openxmlformats.org/officeDocument/2006/relationships/image" Target="../media/image3.jpg"/><Relationship Id="rId1" Type="http://schemas.openxmlformats.org/officeDocument/2006/relationships/slideLayout" Target="../slideLayouts/slideLayout1.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s>
</file>

<file path=ppt/slides/_rels/slide13.xml.rels><?xml version="1.0" encoding="UTF-8" standalone="yes"?>
<Relationships xmlns="http://schemas.openxmlformats.org/package/2006/relationships"><Relationship Id="rId8" Type="http://schemas.openxmlformats.org/officeDocument/2006/relationships/diagramData" Target="../diagrams/data5.xml"/><Relationship Id="rId3" Type="http://schemas.openxmlformats.org/officeDocument/2006/relationships/diagramData" Target="../diagrams/data4.xml"/><Relationship Id="rId7" Type="http://schemas.microsoft.com/office/2007/relationships/diagramDrawing" Target="../diagrams/drawing4.xml"/><Relationship Id="rId12" Type="http://schemas.microsoft.com/office/2007/relationships/diagramDrawing" Target="../diagrams/drawing5.xml"/><Relationship Id="rId2" Type="http://schemas.openxmlformats.org/officeDocument/2006/relationships/image" Target="../media/image3.jpg"/><Relationship Id="rId1" Type="http://schemas.openxmlformats.org/officeDocument/2006/relationships/slideLayout" Target="../slideLayouts/slideLayout1.xml"/><Relationship Id="rId6" Type="http://schemas.openxmlformats.org/officeDocument/2006/relationships/diagramColors" Target="../diagrams/colors4.xml"/><Relationship Id="rId11" Type="http://schemas.openxmlformats.org/officeDocument/2006/relationships/diagramColors" Target="../diagrams/colors5.xml"/><Relationship Id="rId5" Type="http://schemas.openxmlformats.org/officeDocument/2006/relationships/diagramQuickStyle" Target="../diagrams/quickStyle4.xml"/><Relationship Id="rId10" Type="http://schemas.openxmlformats.org/officeDocument/2006/relationships/diagramQuickStyle" Target="../diagrams/quickStyle5.xml"/><Relationship Id="rId4" Type="http://schemas.openxmlformats.org/officeDocument/2006/relationships/diagramLayout" Target="../diagrams/layout4.xml"/><Relationship Id="rId9" Type="http://schemas.openxmlformats.org/officeDocument/2006/relationships/diagramLayout" Target="../diagrams/layout5.xml"/></Relationships>
</file>

<file path=ppt/slides/_rels/slide14.xml.rels><?xml version="1.0" encoding="UTF-8" standalone="yes"?>
<Relationships xmlns="http://schemas.openxmlformats.org/package/2006/relationships"><Relationship Id="rId8" Type="http://schemas.openxmlformats.org/officeDocument/2006/relationships/diagramData" Target="../diagrams/data7.xml"/><Relationship Id="rId3" Type="http://schemas.openxmlformats.org/officeDocument/2006/relationships/diagramData" Target="../diagrams/data6.xml"/><Relationship Id="rId7" Type="http://schemas.microsoft.com/office/2007/relationships/diagramDrawing" Target="../diagrams/drawing6.xml"/><Relationship Id="rId12" Type="http://schemas.microsoft.com/office/2007/relationships/diagramDrawing" Target="../diagrams/drawing7.xml"/><Relationship Id="rId2" Type="http://schemas.openxmlformats.org/officeDocument/2006/relationships/image" Target="../media/image3.jpg"/><Relationship Id="rId1" Type="http://schemas.openxmlformats.org/officeDocument/2006/relationships/slideLayout" Target="../slideLayouts/slideLayout1.xml"/><Relationship Id="rId6" Type="http://schemas.openxmlformats.org/officeDocument/2006/relationships/diagramColors" Target="../diagrams/colors6.xml"/><Relationship Id="rId11" Type="http://schemas.openxmlformats.org/officeDocument/2006/relationships/diagramColors" Target="../diagrams/colors7.xml"/><Relationship Id="rId5" Type="http://schemas.openxmlformats.org/officeDocument/2006/relationships/diagramQuickStyle" Target="../diagrams/quickStyle6.xml"/><Relationship Id="rId10" Type="http://schemas.openxmlformats.org/officeDocument/2006/relationships/diagramQuickStyle" Target="../diagrams/quickStyle7.xml"/><Relationship Id="rId4" Type="http://schemas.openxmlformats.org/officeDocument/2006/relationships/diagramLayout" Target="../diagrams/layout6.xml"/><Relationship Id="rId9" Type="http://schemas.openxmlformats.org/officeDocument/2006/relationships/diagramLayout" Target="../diagrams/layout7.xml"/></Relationships>
</file>

<file path=ppt/slides/_rels/slide15.xml.rels><?xml version="1.0" encoding="UTF-8" standalone="yes"?>
<Relationships xmlns="http://schemas.openxmlformats.org/package/2006/relationships"><Relationship Id="rId8" Type="http://schemas.openxmlformats.org/officeDocument/2006/relationships/diagramData" Target="../diagrams/data9.xml"/><Relationship Id="rId3" Type="http://schemas.openxmlformats.org/officeDocument/2006/relationships/diagramData" Target="../diagrams/data8.xml"/><Relationship Id="rId7" Type="http://schemas.microsoft.com/office/2007/relationships/diagramDrawing" Target="../diagrams/drawing8.xml"/><Relationship Id="rId12" Type="http://schemas.microsoft.com/office/2007/relationships/diagramDrawing" Target="../diagrams/drawing9.xml"/><Relationship Id="rId2" Type="http://schemas.openxmlformats.org/officeDocument/2006/relationships/image" Target="../media/image3.jpg"/><Relationship Id="rId1" Type="http://schemas.openxmlformats.org/officeDocument/2006/relationships/slideLayout" Target="../slideLayouts/slideLayout1.xml"/><Relationship Id="rId6" Type="http://schemas.openxmlformats.org/officeDocument/2006/relationships/diagramColors" Target="../diagrams/colors8.xml"/><Relationship Id="rId11" Type="http://schemas.openxmlformats.org/officeDocument/2006/relationships/diagramColors" Target="../diagrams/colors9.xml"/><Relationship Id="rId5" Type="http://schemas.openxmlformats.org/officeDocument/2006/relationships/diagramQuickStyle" Target="../diagrams/quickStyle8.xml"/><Relationship Id="rId10" Type="http://schemas.openxmlformats.org/officeDocument/2006/relationships/diagramQuickStyle" Target="../diagrams/quickStyle9.xml"/><Relationship Id="rId4" Type="http://schemas.openxmlformats.org/officeDocument/2006/relationships/diagramLayout" Target="../diagrams/layout8.xml"/><Relationship Id="rId9" Type="http://schemas.openxmlformats.org/officeDocument/2006/relationships/diagramLayout" Target="../diagrams/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793BB8E6-2B12-4B63-9B83-751298FFB2A8}"/>
              </a:ext>
            </a:extLst>
          </p:cNvPr>
          <p:cNvSpPr txBox="1"/>
          <p:nvPr/>
        </p:nvSpPr>
        <p:spPr>
          <a:xfrm>
            <a:off x="923641" y="2189315"/>
            <a:ext cx="10668000" cy="17697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4800" b="0" i="0" u="none" strike="noStrike" kern="1200" cap="none" spc="0" normalizeH="0" baseline="0" noProof="0" dirty="0">
                <a:ln>
                  <a:noFill/>
                </a:ln>
                <a:solidFill>
                  <a:prstClr val="black"/>
                </a:solidFill>
                <a:effectLst/>
                <a:uLnTx/>
                <a:uFillTx/>
                <a:latin typeface="Calibri" panose="020F0502020204030204"/>
                <a:ea typeface="+mn-ea"/>
                <a:cs typeface="+mn-cs"/>
              </a:rPr>
              <a:t>Acotamiento de Rondas Hídricas</a:t>
            </a:r>
            <a:br>
              <a:rPr kumimoji="0" lang="es-ES" sz="4800" b="0" i="0" u="none" strike="noStrike" kern="1200" cap="none" spc="0" normalizeH="0" baseline="0" noProof="0" dirty="0">
                <a:ln>
                  <a:noFill/>
                </a:ln>
                <a:solidFill>
                  <a:prstClr val="black"/>
                </a:solidFill>
                <a:effectLst/>
                <a:uLnTx/>
                <a:uFillTx/>
                <a:latin typeface="Calibri" panose="020F0502020204030204"/>
                <a:ea typeface="+mn-ea"/>
                <a:cs typeface="+mn-cs"/>
              </a:rPr>
            </a:br>
            <a:br>
              <a:rPr kumimoji="0" lang="es-ES" sz="1000" b="0" i="0" u="none" strike="noStrike" kern="1200" cap="none" spc="0" normalizeH="0" baseline="0" noProof="0" dirty="0">
                <a:ln>
                  <a:noFill/>
                </a:ln>
                <a:solidFill>
                  <a:prstClr val="black"/>
                </a:solidFill>
                <a:effectLst/>
                <a:uLnTx/>
                <a:uFillTx/>
                <a:latin typeface="Calibri" panose="020F0502020204030204"/>
                <a:ea typeface="+mn-ea"/>
                <a:cs typeface="+mn-cs"/>
              </a:rPr>
            </a:br>
            <a:endParaRPr kumimoji="0" lang="es-ES" sz="11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000" b="0" i="0" u="none" strike="noStrike" kern="1200" cap="none" spc="0" normalizeH="0" baseline="0" noProof="0" dirty="0">
                <a:ln>
                  <a:noFill/>
                </a:ln>
                <a:solidFill>
                  <a:prstClr val="black"/>
                </a:solidFill>
                <a:effectLst/>
                <a:uLnTx/>
                <a:uFillTx/>
                <a:latin typeface="Calibri" panose="020F0502020204030204"/>
                <a:ea typeface="+mn-ea"/>
                <a:cs typeface="+mn-cs"/>
              </a:rPr>
              <a:t>Quebrada La Cimarrona, en los municipios El Carmen de Viboral, </a:t>
            </a:r>
            <a:br>
              <a:rPr kumimoji="0" lang="es-ES" sz="20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s-ES" sz="2000" b="0" i="0" u="none" strike="noStrike" kern="1200" cap="none" spc="0" normalizeH="0" baseline="0" noProof="0" dirty="0">
                <a:ln>
                  <a:noFill/>
                </a:ln>
                <a:solidFill>
                  <a:prstClr val="black"/>
                </a:solidFill>
                <a:effectLst/>
                <a:uLnTx/>
                <a:uFillTx/>
                <a:latin typeface="Calibri" panose="020F0502020204030204"/>
                <a:ea typeface="+mn-ea"/>
                <a:cs typeface="+mn-cs"/>
              </a:rPr>
              <a:t>Marinilla y Rionegro. Quebradas La Palma y El Salado en el municipio de San Vicente Ferrer</a:t>
            </a:r>
            <a:endParaRPr kumimoji="0" lang="es-419"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Subtítulo 2">
            <a:extLst>
              <a:ext uri="{FF2B5EF4-FFF2-40B4-BE49-F238E27FC236}">
                <a16:creationId xmlns:a16="http://schemas.microsoft.com/office/drawing/2014/main" id="{70A2CC33-0CEF-4AAA-AD1C-4DC4F393FCF0}"/>
              </a:ext>
            </a:extLst>
          </p:cNvPr>
          <p:cNvSpPr txBox="1">
            <a:spLocks/>
          </p:cNvSpPr>
          <p:nvPr/>
        </p:nvSpPr>
        <p:spPr>
          <a:xfrm>
            <a:off x="3216092" y="991286"/>
            <a:ext cx="5791200" cy="112628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ES" sz="2400" b="1" i="0" u="none" strike="noStrike" kern="1200" cap="none" spc="0" normalizeH="0" baseline="0" noProof="0" dirty="0">
                <a:ln>
                  <a:noFill/>
                </a:ln>
                <a:solidFill>
                  <a:prstClr val="white"/>
                </a:solidFill>
                <a:effectLst/>
                <a:uLnTx/>
                <a:uFillTx/>
                <a:latin typeface="Calibri" panose="020F0502020204030204"/>
                <a:ea typeface="+mn-ea"/>
                <a:cs typeface="+mn-cs"/>
              </a:rPr>
              <a:t>Subdirección General de Planeación</a:t>
            </a:r>
            <a:endParaRPr kumimoji="0" lang="es-CO"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Subtítulo 2">
            <a:extLst>
              <a:ext uri="{FF2B5EF4-FFF2-40B4-BE49-F238E27FC236}">
                <a16:creationId xmlns:a16="http://schemas.microsoft.com/office/drawing/2014/main" id="{08970D4E-BD7D-4ECF-BDD2-E8DBE70614DF}"/>
              </a:ext>
            </a:extLst>
          </p:cNvPr>
          <p:cNvSpPr txBox="1">
            <a:spLocks/>
          </p:cNvSpPr>
          <p:nvPr/>
        </p:nvSpPr>
        <p:spPr>
          <a:xfrm>
            <a:off x="591132" y="4543806"/>
            <a:ext cx="11000509" cy="61656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ES" sz="2400" b="1" i="0" u="none" strike="noStrike" kern="1200" cap="none" spc="0" normalizeH="0" baseline="0" noProof="0" dirty="0">
                <a:ln>
                  <a:noFill/>
                </a:ln>
                <a:solidFill>
                  <a:prstClr val="white"/>
                </a:solidFill>
                <a:effectLst/>
                <a:uLnTx/>
                <a:uFillTx/>
                <a:latin typeface="Calibri" panose="020F0502020204030204"/>
                <a:ea typeface="+mn-ea"/>
                <a:cs typeface="+mn-cs"/>
              </a:rPr>
              <a:t>Oficina Ordenamiento Ambiental del Territorio y Gestión del Riesgo</a:t>
            </a:r>
            <a:endParaRPr kumimoji="0" lang="es-CO"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Rectángulo 7">
            <a:extLst>
              <a:ext uri="{FF2B5EF4-FFF2-40B4-BE49-F238E27FC236}">
                <a16:creationId xmlns:a16="http://schemas.microsoft.com/office/drawing/2014/main" id="{0C6FB6D4-F594-40A7-A839-F7EE22111E62}"/>
              </a:ext>
            </a:extLst>
          </p:cNvPr>
          <p:cNvSpPr/>
          <p:nvPr/>
        </p:nvSpPr>
        <p:spPr>
          <a:xfrm>
            <a:off x="5448920" y="6288942"/>
            <a:ext cx="1083951"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800" b="1" i="0" u="none" strike="noStrike" kern="1200" cap="none" spc="0" normalizeH="0" baseline="0" noProof="0" dirty="0">
                <a:ln>
                  <a:noFill/>
                </a:ln>
                <a:solidFill>
                  <a:srgbClr val="BABC1C"/>
                </a:solidFill>
                <a:effectLst/>
                <a:uLnTx/>
                <a:uFillTx/>
                <a:latin typeface="Arial Narrow" panose="020B0606020202030204" pitchFamily="34" charset="0"/>
                <a:ea typeface="+mn-ea"/>
                <a:cs typeface="+mn-cs"/>
              </a:rPr>
              <a:t>0912/2024</a:t>
            </a:r>
          </a:p>
        </p:txBody>
      </p:sp>
    </p:spTree>
    <p:extLst>
      <p:ext uri="{BB962C8B-B14F-4D97-AF65-F5344CB8AC3E}">
        <p14:creationId xmlns:p14="http://schemas.microsoft.com/office/powerpoint/2010/main" val="34915563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21BFBF27-ED58-4307-B415-E9883EF684B3}"/>
              </a:ext>
            </a:extLst>
          </p:cNvPr>
          <p:cNvSpPr txBox="1"/>
          <p:nvPr/>
        </p:nvSpPr>
        <p:spPr>
          <a:xfrm>
            <a:off x="235981" y="-45373"/>
            <a:ext cx="11135032"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3600" b="1" i="0" u="none" strike="noStrike" kern="1200" cap="none" spc="0" normalizeH="0" baseline="0" noProof="0" dirty="0">
                <a:ln>
                  <a:noFill/>
                </a:ln>
                <a:solidFill>
                  <a:srgbClr val="017536"/>
                </a:solidFill>
                <a:effectLst/>
                <a:uLnTx/>
                <a:uFillTx/>
                <a:latin typeface="Century Gothic" panose="020B0502020202020204" pitchFamily="34" charset="0"/>
                <a:ea typeface="+mn-ea"/>
                <a:cs typeface="+mn-cs"/>
              </a:rPr>
              <a:t>Directrices para el Manejo Ambiental de las rondas hídricas</a:t>
            </a:r>
            <a:endParaRPr kumimoji="0" lang="es-419" sz="3600" b="0" i="0" u="none" strike="noStrike" kern="1200" cap="none" spc="0" normalizeH="0" baseline="0" noProof="0" dirty="0">
              <a:ln>
                <a:noFill/>
              </a:ln>
              <a:solidFill>
                <a:srgbClr val="017536"/>
              </a:solidFill>
              <a:effectLst/>
              <a:uLnTx/>
              <a:uFillTx/>
              <a:latin typeface="Century Gothic" panose="020B0502020202020204" pitchFamily="34" charset="0"/>
              <a:ea typeface="+mn-ea"/>
              <a:cs typeface="+mn-cs"/>
            </a:endParaRPr>
          </a:p>
        </p:txBody>
      </p:sp>
      <p:sp>
        <p:nvSpPr>
          <p:cNvPr id="9" name="Rectángulo 8">
            <a:extLst>
              <a:ext uri="{FF2B5EF4-FFF2-40B4-BE49-F238E27FC236}">
                <a16:creationId xmlns:a16="http://schemas.microsoft.com/office/drawing/2014/main" id="{E495BD9C-CF39-4CF4-AE18-309653CDD599}"/>
              </a:ext>
            </a:extLst>
          </p:cNvPr>
          <p:cNvSpPr/>
          <p:nvPr/>
        </p:nvSpPr>
        <p:spPr>
          <a:xfrm>
            <a:off x="109794" y="1154956"/>
            <a:ext cx="11972412" cy="830997"/>
          </a:xfrm>
          <a:prstGeom prst="rect">
            <a:avLst/>
          </a:prstGeom>
          <a:solidFill>
            <a:srgbClr val="77C2E8"/>
          </a:solid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Remisión de los resultados del acotamiento de las rondas hídricas y de sus estrategias para el manejo ambiental a los municipios y distritos.</a:t>
            </a:r>
          </a:p>
        </p:txBody>
      </p:sp>
      <p:sp>
        <p:nvSpPr>
          <p:cNvPr id="5" name="Rectángulo 4">
            <a:extLst>
              <a:ext uri="{FF2B5EF4-FFF2-40B4-BE49-F238E27FC236}">
                <a16:creationId xmlns:a16="http://schemas.microsoft.com/office/drawing/2014/main" id="{410B55F5-D6BB-4A4B-B21C-CCB8E3E6D564}"/>
              </a:ext>
            </a:extLst>
          </p:cNvPr>
          <p:cNvSpPr/>
          <p:nvPr/>
        </p:nvSpPr>
        <p:spPr>
          <a:xfrm>
            <a:off x="1725561" y="2134061"/>
            <a:ext cx="9778187" cy="4031873"/>
          </a:xfrm>
          <a:prstGeom prst="rect">
            <a:avLst/>
          </a:prstGeom>
          <a:ln>
            <a:solidFill>
              <a:srgbClr val="00B050"/>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3200" b="0" i="0" u="none" strike="noStrike" kern="1200" cap="none" spc="0" normalizeH="0" baseline="0" noProof="0" dirty="0">
                <a:ln>
                  <a:noFill/>
                </a:ln>
                <a:solidFill>
                  <a:srgbClr val="00B050"/>
                </a:solidFill>
                <a:effectLst/>
                <a:uLnTx/>
                <a:uFillTx/>
                <a:latin typeface="Calibri" panose="020F0502020204030204"/>
                <a:ea typeface="+mn-ea"/>
                <a:cs typeface="+mn-cs"/>
              </a:rPr>
              <a:t>Las áreas delimitadas en el acotamiento de la ronda hídrica, con sus correspondientes estrategias para el manejo ambiental, serán representadas cartográficamente y </a:t>
            </a:r>
            <a:r>
              <a:rPr kumimoji="0" lang="es-ES" sz="3200" b="1" i="0" u="none" strike="noStrike" kern="1200" cap="none" spc="0" normalizeH="0" baseline="0" noProof="0" dirty="0">
                <a:ln>
                  <a:noFill/>
                </a:ln>
                <a:solidFill>
                  <a:srgbClr val="00B050"/>
                </a:solidFill>
                <a:effectLst/>
                <a:uLnTx/>
                <a:uFillTx/>
                <a:latin typeface="Calibri" panose="020F0502020204030204"/>
                <a:ea typeface="+mn-ea"/>
                <a:cs typeface="+mn-cs"/>
              </a:rPr>
              <a:t>deberán ser remitidas oficialmente por el representante legal de la autoridad ambiental a los municipios y distritos para que adopten las medidas a que haya lugar en materia de reglamentación de usos del suelo</a:t>
            </a:r>
            <a:r>
              <a:rPr kumimoji="0" lang="es-ES" sz="3200" b="0" i="0" u="none" strike="noStrike" kern="1200" cap="none" spc="0" normalizeH="0" baseline="0" noProof="0" dirty="0">
                <a:ln>
                  <a:noFill/>
                </a:ln>
                <a:solidFill>
                  <a:srgbClr val="00B050"/>
                </a:solidFill>
                <a:effectLst/>
                <a:uLnTx/>
                <a:uFillTx/>
                <a:latin typeface="Calibri" panose="020F0502020204030204"/>
                <a:ea typeface="+mn-ea"/>
                <a:cs typeface="+mn-cs"/>
              </a:rPr>
              <a:t>. </a:t>
            </a:r>
            <a:endParaRPr kumimoji="0" lang="es-CO" sz="3200" b="0" i="0" u="none" strike="noStrike" kern="1200" cap="none" spc="0" normalizeH="0" baseline="0" noProof="0" dirty="0">
              <a:ln>
                <a:noFill/>
              </a:ln>
              <a:solidFill>
                <a:srgbClr val="00B05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001892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21BFBF27-ED58-4307-B415-E9883EF684B3}"/>
              </a:ext>
            </a:extLst>
          </p:cNvPr>
          <p:cNvSpPr txBox="1"/>
          <p:nvPr/>
        </p:nvSpPr>
        <p:spPr>
          <a:xfrm>
            <a:off x="235981" y="-45373"/>
            <a:ext cx="11135032"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3600" b="1" i="0" u="none" strike="noStrike" kern="1200" cap="none" spc="0" normalizeH="0" baseline="0" noProof="0" dirty="0">
                <a:ln>
                  <a:noFill/>
                </a:ln>
                <a:solidFill>
                  <a:srgbClr val="017536"/>
                </a:solidFill>
                <a:effectLst/>
                <a:uLnTx/>
                <a:uFillTx/>
                <a:latin typeface="Century Gothic" panose="020B0502020202020204" pitchFamily="34" charset="0"/>
                <a:ea typeface="+mn-ea"/>
                <a:cs typeface="+mn-cs"/>
              </a:rPr>
              <a:t>Directrices para el Manejo Ambiental de las rondas hídricas</a:t>
            </a:r>
            <a:endParaRPr kumimoji="0" lang="es-419" sz="3600" b="0" i="0" u="none" strike="noStrike" kern="1200" cap="none" spc="0" normalizeH="0" baseline="0" noProof="0" dirty="0">
              <a:ln>
                <a:noFill/>
              </a:ln>
              <a:solidFill>
                <a:srgbClr val="017536"/>
              </a:solidFill>
              <a:effectLst/>
              <a:uLnTx/>
              <a:uFillTx/>
              <a:latin typeface="Century Gothic" panose="020B0502020202020204" pitchFamily="34" charset="0"/>
              <a:ea typeface="+mn-ea"/>
              <a:cs typeface="+mn-cs"/>
            </a:endParaRPr>
          </a:p>
        </p:txBody>
      </p:sp>
      <p:grpSp>
        <p:nvGrpSpPr>
          <p:cNvPr id="6" name="Grupo 5">
            <a:extLst>
              <a:ext uri="{FF2B5EF4-FFF2-40B4-BE49-F238E27FC236}">
                <a16:creationId xmlns:a16="http://schemas.microsoft.com/office/drawing/2014/main" id="{7FCCA8CA-AF28-4CCA-A4BC-965D7103976C}"/>
              </a:ext>
            </a:extLst>
          </p:cNvPr>
          <p:cNvGrpSpPr/>
          <p:nvPr/>
        </p:nvGrpSpPr>
        <p:grpSpPr>
          <a:xfrm>
            <a:off x="207056" y="1820919"/>
            <a:ext cx="9261980" cy="5037081"/>
            <a:chOff x="76834" y="126459"/>
            <a:chExt cx="7748880" cy="4406630"/>
          </a:xfrm>
        </p:grpSpPr>
        <p:pic>
          <p:nvPicPr>
            <p:cNvPr id="7" name="Imagen 6">
              <a:extLst>
                <a:ext uri="{FF2B5EF4-FFF2-40B4-BE49-F238E27FC236}">
                  <a16:creationId xmlns:a16="http://schemas.microsoft.com/office/drawing/2014/main" id="{6B6DF260-E85E-4BBA-8FBD-1110052D1DD3}"/>
                </a:ext>
              </a:extLst>
            </p:cNvPr>
            <p:cNvPicPr>
              <a:picLocks noChangeAspect="1"/>
            </p:cNvPicPr>
            <p:nvPr/>
          </p:nvPicPr>
          <p:blipFill>
            <a:blip r:embed="rId3" cstate="print">
              <a:clrChange>
                <a:clrFrom>
                  <a:srgbClr val="BEE8FF"/>
                </a:clrFrom>
                <a:clrTo>
                  <a:srgbClr val="BEE8FF">
                    <a:alpha val="0"/>
                  </a:srgbClr>
                </a:clrTo>
              </a:clrChange>
              <a:extLst>
                <a:ext uri="{28A0092B-C50C-407E-A947-70E740481C1C}">
                  <a14:useLocalDpi xmlns:a14="http://schemas.microsoft.com/office/drawing/2010/main" val="0"/>
                </a:ext>
              </a:extLst>
            </a:blip>
            <a:stretch>
              <a:fillRect/>
            </a:stretch>
          </p:blipFill>
          <p:spPr>
            <a:xfrm>
              <a:off x="76834" y="126459"/>
              <a:ext cx="7748880" cy="4406630"/>
            </a:xfrm>
            <a:prstGeom prst="rect">
              <a:avLst/>
            </a:prstGeom>
          </p:spPr>
        </p:pic>
        <p:cxnSp>
          <p:nvCxnSpPr>
            <p:cNvPr id="8" name="Conector recto 7">
              <a:extLst>
                <a:ext uri="{FF2B5EF4-FFF2-40B4-BE49-F238E27FC236}">
                  <a16:creationId xmlns:a16="http://schemas.microsoft.com/office/drawing/2014/main" id="{BDAC69E4-DC65-4C71-B884-6C42D6D091E6}"/>
                </a:ext>
              </a:extLst>
            </p:cNvPr>
            <p:cNvCxnSpPr/>
            <p:nvPr/>
          </p:nvCxnSpPr>
          <p:spPr>
            <a:xfrm>
              <a:off x="1704975" y="1104900"/>
              <a:ext cx="38100" cy="180975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Conector recto 9">
              <a:extLst>
                <a:ext uri="{FF2B5EF4-FFF2-40B4-BE49-F238E27FC236}">
                  <a16:creationId xmlns:a16="http://schemas.microsoft.com/office/drawing/2014/main" id="{692E01A9-CB35-4BE3-8174-2AD21968DFFE}"/>
                </a:ext>
              </a:extLst>
            </p:cNvPr>
            <p:cNvCxnSpPr/>
            <p:nvPr/>
          </p:nvCxnSpPr>
          <p:spPr>
            <a:xfrm flipH="1">
              <a:off x="4505325" y="333375"/>
              <a:ext cx="9525" cy="100965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Conector recto 10">
              <a:extLst>
                <a:ext uri="{FF2B5EF4-FFF2-40B4-BE49-F238E27FC236}">
                  <a16:creationId xmlns:a16="http://schemas.microsoft.com/office/drawing/2014/main" id="{0510341B-8C94-49F1-96EC-B511CAF3B801}"/>
                </a:ext>
              </a:extLst>
            </p:cNvPr>
            <p:cNvCxnSpPr/>
            <p:nvPr/>
          </p:nvCxnSpPr>
          <p:spPr>
            <a:xfrm flipH="1">
              <a:off x="4276726" y="1009650"/>
              <a:ext cx="38099" cy="142875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Conector recto 11">
              <a:extLst>
                <a:ext uri="{FF2B5EF4-FFF2-40B4-BE49-F238E27FC236}">
                  <a16:creationId xmlns:a16="http://schemas.microsoft.com/office/drawing/2014/main" id="{1FF79401-40A9-42EF-B0CF-EF92AFD358F2}"/>
                </a:ext>
              </a:extLst>
            </p:cNvPr>
            <p:cNvCxnSpPr/>
            <p:nvPr/>
          </p:nvCxnSpPr>
          <p:spPr>
            <a:xfrm>
              <a:off x="2752725" y="1009650"/>
              <a:ext cx="57150" cy="173355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3" name="CuadroTexto 12">
            <a:extLst>
              <a:ext uri="{FF2B5EF4-FFF2-40B4-BE49-F238E27FC236}">
                <a16:creationId xmlns:a16="http://schemas.microsoft.com/office/drawing/2014/main" id="{56E19C4B-2911-497E-B711-39D2010CBA6B}"/>
              </a:ext>
            </a:extLst>
          </p:cNvPr>
          <p:cNvSpPr txBox="1"/>
          <p:nvPr/>
        </p:nvSpPr>
        <p:spPr>
          <a:xfrm>
            <a:off x="45662" y="1154956"/>
            <a:ext cx="5062014" cy="89255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800" b="1" i="0" u="none" strike="noStrike" kern="1200" cap="none" spc="0" normalizeH="0" baseline="0" noProof="0" dirty="0">
                <a:ln>
                  <a:noFill/>
                </a:ln>
                <a:solidFill>
                  <a:srgbClr val="70AD47">
                    <a:lumMod val="50000"/>
                  </a:srgbClr>
                </a:solidFill>
                <a:effectLst/>
                <a:uLnTx/>
                <a:uFillTx/>
                <a:latin typeface="Calibri Light" panose="020F0302020204030204"/>
                <a:ea typeface="+mn-ea"/>
                <a:cs typeface="+mn-cs"/>
              </a:rPr>
              <a:t>PREVALENCIA RONDA HÍDRICA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400" b="0" i="0" u="none" strike="noStrike" kern="1200" cap="none" spc="0" normalizeH="0" baseline="0" noProof="0" dirty="0">
                <a:ln>
                  <a:noFill/>
                </a:ln>
                <a:solidFill>
                  <a:srgbClr val="70AD47">
                    <a:lumMod val="50000"/>
                  </a:srgbClr>
                </a:solidFill>
                <a:effectLst/>
                <a:uLnTx/>
                <a:uFillTx/>
                <a:latin typeface="Calibri Light" panose="020F0302020204030204"/>
                <a:ea typeface="+mn-ea"/>
                <a:cs typeface="+mn-cs"/>
              </a:rPr>
              <a:t>Sobre otras determinantes ambientales</a:t>
            </a:r>
          </a:p>
        </p:txBody>
      </p:sp>
      <p:sp>
        <p:nvSpPr>
          <p:cNvPr id="14" name="Rectángulo 13">
            <a:extLst>
              <a:ext uri="{FF2B5EF4-FFF2-40B4-BE49-F238E27FC236}">
                <a16:creationId xmlns:a16="http://schemas.microsoft.com/office/drawing/2014/main" id="{6B8E5217-61B6-4FAD-A589-85B71F5B8FA6}"/>
              </a:ext>
            </a:extLst>
          </p:cNvPr>
          <p:cNvSpPr/>
          <p:nvPr/>
        </p:nvSpPr>
        <p:spPr>
          <a:xfrm>
            <a:off x="6314477" y="1041775"/>
            <a:ext cx="5725262" cy="2031325"/>
          </a:xfrm>
          <a:prstGeom prst="rect">
            <a:avLst/>
          </a:prstGeom>
          <a:ln>
            <a:solidFill>
              <a:srgbClr val="00B050"/>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800" b="0" i="0" u="none" strike="noStrike" kern="1200" cap="none" spc="0" normalizeH="0" baseline="0" noProof="0" dirty="0">
                <a:ln>
                  <a:noFill/>
                </a:ln>
                <a:solidFill>
                  <a:srgbClr val="00B050"/>
                </a:solidFill>
                <a:effectLst/>
                <a:uLnTx/>
                <a:uFillTx/>
                <a:latin typeface="Calibri" panose="020F0502020204030204"/>
                <a:ea typeface="+mn-ea"/>
                <a:cs typeface="+mn-cs"/>
              </a:rPr>
              <a:t>Las áreas delimitadas en el acotamiento de la ronda hídrica, con sus correspondientes estrategias para el manejo ambiental, serán representadas cartográficamente y </a:t>
            </a:r>
            <a:r>
              <a:rPr kumimoji="0" lang="es-ES" sz="1800" b="1" i="0" u="none" strike="noStrike" kern="1200" cap="none" spc="0" normalizeH="0" baseline="0" noProof="0" dirty="0">
                <a:ln>
                  <a:noFill/>
                </a:ln>
                <a:solidFill>
                  <a:srgbClr val="00B050"/>
                </a:solidFill>
                <a:effectLst/>
                <a:uLnTx/>
                <a:uFillTx/>
                <a:latin typeface="Calibri" panose="020F0502020204030204"/>
                <a:ea typeface="+mn-ea"/>
                <a:cs typeface="+mn-cs"/>
              </a:rPr>
              <a:t>deberán ser remitidas oficialmente por el representante legal de la autoridad ambiental a los municipios y distritos para que adopten las medidas a que haya lugar en materia de reglamentación de usos del suelo</a:t>
            </a:r>
            <a:r>
              <a:rPr kumimoji="0" lang="es-ES" sz="1800" b="0" i="0" u="none" strike="noStrike" kern="1200" cap="none" spc="0" normalizeH="0" baseline="0" noProof="0" dirty="0">
                <a:ln>
                  <a:noFill/>
                </a:ln>
                <a:solidFill>
                  <a:srgbClr val="00B050"/>
                </a:solidFill>
                <a:effectLst/>
                <a:uLnTx/>
                <a:uFillTx/>
                <a:latin typeface="Calibri" panose="020F0502020204030204"/>
                <a:ea typeface="+mn-ea"/>
                <a:cs typeface="+mn-cs"/>
              </a:rPr>
              <a:t>. </a:t>
            </a:r>
            <a:endParaRPr kumimoji="0" lang="es-CO" sz="1800" b="0" i="0" u="none" strike="noStrike" kern="1200" cap="none" spc="0" normalizeH="0" baseline="0" noProof="0" dirty="0">
              <a:ln>
                <a:noFill/>
              </a:ln>
              <a:solidFill>
                <a:srgbClr val="00B05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363629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1E5BB7A8-928F-4786-BEEC-B3600466C615}"/>
              </a:ext>
            </a:extLst>
          </p:cNvPr>
          <p:cNvSpPr txBox="1"/>
          <p:nvPr/>
        </p:nvSpPr>
        <p:spPr>
          <a:xfrm>
            <a:off x="1300153" y="205667"/>
            <a:ext cx="9591694" cy="707886"/>
          </a:xfrm>
          <a:prstGeom prst="rect">
            <a:avLst/>
          </a:prstGeom>
          <a:noFill/>
        </p:spPr>
        <p:txBody>
          <a:bodyPr wrap="square" rtlCol="0">
            <a:spAutoFit/>
          </a:bodyPr>
          <a:lstStyle/>
          <a:p>
            <a:pPr algn="ctr"/>
            <a:r>
              <a:rPr lang="es-MX" sz="4000" b="1" dirty="0">
                <a:solidFill>
                  <a:srgbClr val="017536"/>
                </a:solidFill>
                <a:latin typeface="Century Gothic" panose="020B0502020202020204" pitchFamily="34" charset="0"/>
              </a:rPr>
              <a:t>Marco Metodológico</a:t>
            </a:r>
            <a:endParaRPr lang="es-419" sz="4000" b="1" dirty="0">
              <a:solidFill>
                <a:srgbClr val="017536"/>
              </a:solidFill>
              <a:latin typeface="Century Gothic" panose="020B0502020202020204" pitchFamily="34" charset="0"/>
            </a:endParaRPr>
          </a:p>
        </p:txBody>
      </p:sp>
      <p:graphicFrame>
        <p:nvGraphicFramePr>
          <p:cNvPr id="22" name="Diagrama 21">
            <a:extLst>
              <a:ext uri="{FF2B5EF4-FFF2-40B4-BE49-F238E27FC236}">
                <a16:creationId xmlns:a16="http://schemas.microsoft.com/office/drawing/2014/main" id="{C73E966E-E701-C4F9-6C3A-44FBF0B0DE92}"/>
              </a:ext>
            </a:extLst>
          </p:cNvPr>
          <p:cNvGraphicFramePr/>
          <p:nvPr>
            <p:extLst>
              <p:ext uri="{D42A27DB-BD31-4B8C-83A1-F6EECF244321}">
                <p14:modId xmlns:p14="http://schemas.microsoft.com/office/powerpoint/2010/main" val="4238083712"/>
              </p:ext>
            </p:extLst>
          </p:nvPr>
        </p:nvGraphicFramePr>
        <p:xfrm>
          <a:off x="1528549" y="2811440"/>
          <a:ext cx="3098041" cy="124254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3" name="Diagrama 22">
            <a:extLst>
              <a:ext uri="{FF2B5EF4-FFF2-40B4-BE49-F238E27FC236}">
                <a16:creationId xmlns:a16="http://schemas.microsoft.com/office/drawing/2014/main" id="{A2622128-42B0-3CC6-EEFB-6A0F4ED8F8F2}"/>
              </a:ext>
            </a:extLst>
          </p:cNvPr>
          <p:cNvGraphicFramePr/>
          <p:nvPr>
            <p:extLst>
              <p:ext uri="{D42A27DB-BD31-4B8C-83A1-F6EECF244321}">
                <p14:modId xmlns:p14="http://schemas.microsoft.com/office/powerpoint/2010/main" val="2233170868"/>
              </p:ext>
            </p:extLst>
          </p:nvPr>
        </p:nvGraphicFramePr>
        <p:xfrm>
          <a:off x="4044287" y="1050879"/>
          <a:ext cx="8256895" cy="4380931"/>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8451505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36FA37BE-3697-3AF9-137D-B992106541A0}"/>
            </a:ext>
          </a:extLst>
        </p:cNvPr>
        <p:cNvGrpSpPr/>
        <p:nvPr/>
      </p:nvGrpSpPr>
      <p:grpSpPr>
        <a:xfrm>
          <a:off x="0" y="0"/>
          <a:ext cx="0" cy="0"/>
          <a:chOff x="0" y="0"/>
          <a:chExt cx="0" cy="0"/>
        </a:xfrm>
      </p:grpSpPr>
      <p:sp>
        <p:nvSpPr>
          <p:cNvPr id="6" name="CuadroTexto 5">
            <a:extLst>
              <a:ext uri="{FF2B5EF4-FFF2-40B4-BE49-F238E27FC236}">
                <a16:creationId xmlns:a16="http://schemas.microsoft.com/office/drawing/2014/main" id="{F19893E4-D1BD-D5CC-5197-544F6AE11FBB}"/>
              </a:ext>
            </a:extLst>
          </p:cNvPr>
          <p:cNvSpPr txBox="1"/>
          <p:nvPr/>
        </p:nvSpPr>
        <p:spPr>
          <a:xfrm>
            <a:off x="1300153" y="205667"/>
            <a:ext cx="9591694" cy="707886"/>
          </a:xfrm>
          <a:prstGeom prst="rect">
            <a:avLst/>
          </a:prstGeom>
          <a:noFill/>
        </p:spPr>
        <p:txBody>
          <a:bodyPr wrap="square" rtlCol="0">
            <a:spAutoFit/>
          </a:bodyPr>
          <a:lstStyle/>
          <a:p>
            <a:pPr algn="ctr"/>
            <a:r>
              <a:rPr lang="es-MX" sz="4000" b="1" dirty="0">
                <a:solidFill>
                  <a:srgbClr val="017536"/>
                </a:solidFill>
                <a:latin typeface="Century Gothic" panose="020B0502020202020204" pitchFamily="34" charset="0"/>
              </a:rPr>
              <a:t>Marco Metodológico</a:t>
            </a:r>
            <a:endParaRPr lang="es-419" sz="4000" b="1" dirty="0">
              <a:solidFill>
                <a:srgbClr val="017536"/>
              </a:solidFill>
              <a:latin typeface="Century Gothic" panose="020B0502020202020204" pitchFamily="34" charset="0"/>
            </a:endParaRPr>
          </a:p>
        </p:txBody>
      </p:sp>
      <p:graphicFrame>
        <p:nvGraphicFramePr>
          <p:cNvPr id="22" name="Diagrama 21">
            <a:extLst>
              <a:ext uri="{FF2B5EF4-FFF2-40B4-BE49-F238E27FC236}">
                <a16:creationId xmlns:a16="http://schemas.microsoft.com/office/drawing/2014/main" id="{D798460E-2BF7-BD26-ADE3-4D31B784F4AE}"/>
              </a:ext>
            </a:extLst>
          </p:cNvPr>
          <p:cNvGraphicFramePr/>
          <p:nvPr>
            <p:extLst>
              <p:ext uri="{D42A27DB-BD31-4B8C-83A1-F6EECF244321}">
                <p14:modId xmlns:p14="http://schemas.microsoft.com/office/powerpoint/2010/main" val="2833256029"/>
              </p:ext>
            </p:extLst>
          </p:nvPr>
        </p:nvGraphicFramePr>
        <p:xfrm>
          <a:off x="1300153" y="2402006"/>
          <a:ext cx="3476563" cy="22791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3" name="Diagrama 22">
            <a:extLst>
              <a:ext uri="{FF2B5EF4-FFF2-40B4-BE49-F238E27FC236}">
                <a16:creationId xmlns:a16="http://schemas.microsoft.com/office/drawing/2014/main" id="{45BA94A6-CF06-91E8-F6A1-D3B36D0B0FEF}"/>
              </a:ext>
            </a:extLst>
          </p:cNvPr>
          <p:cNvGraphicFramePr/>
          <p:nvPr>
            <p:extLst>
              <p:ext uri="{D42A27DB-BD31-4B8C-83A1-F6EECF244321}">
                <p14:modId xmlns:p14="http://schemas.microsoft.com/office/powerpoint/2010/main" val="100708862"/>
              </p:ext>
            </p:extLst>
          </p:nvPr>
        </p:nvGraphicFramePr>
        <p:xfrm>
          <a:off x="4044287" y="1050879"/>
          <a:ext cx="8256895" cy="507696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 name="CuadroTexto 1">
            <a:extLst>
              <a:ext uri="{FF2B5EF4-FFF2-40B4-BE49-F238E27FC236}">
                <a16:creationId xmlns:a16="http://schemas.microsoft.com/office/drawing/2014/main" id="{335DAA45-6BA9-86E2-5637-4A31EDED7C17}"/>
              </a:ext>
            </a:extLst>
          </p:cNvPr>
          <p:cNvSpPr txBox="1"/>
          <p:nvPr/>
        </p:nvSpPr>
        <p:spPr>
          <a:xfrm>
            <a:off x="7520850" y="2742189"/>
            <a:ext cx="4271749" cy="1938992"/>
          </a:xfrm>
          <a:prstGeom prst="rect">
            <a:avLst/>
          </a:prstGeom>
          <a:noFill/>
        </p:spPr>
        <p:txBody>
          <a:bodyPr wrap="square" rtlCol="0">
            <a:spAutoFit/>
          </a:bodyPr>
          <a:lstStyle/>
          <a:p>
            <a:pPr marL="171450" indent="-171450">
              <a:buFont typeface="Arial" panose="020B0604020202020204" pitchFamily="34" charset="0"/>
              <a:buChar char="•"/>
            </a:pPr>
            <a:r>
              <a:rPr lang="es-ES" sz="1200" dirty="0">
                <a:solidFill>
                  <a:prstClr val="black">
                    <a:hueOff val="0"/>
                    <a:satOff val="0"/>
                    <a:lumOff val="0"/>
                    <a:alphaOff val="0"/>
                  </a:prstClr>
                </a:solidFill>
                <a:latin typeface="Calibri" panose="020F0502020204030204"/>
              </a:rPr>
              <a:t>Identificar y clasificar el sistema léntico desde la </a:t>
            </a:r>
            <a:r>
              <a:rPr lang="es-ES" sz="1200" dirty="0" err="1">
                <a:solidFill>
                  <a:prstClr val="black">
                    <a:hueOff val="0"/>
                    <a:satOff val="0"/>
                    <a:lumOff val="0"/>
                    <a:alphaOff val="0"/>
                  </a:prstClr>
                </a:solidFill>
                <a:latin typeface="Calibri" panose="020F0502020204030204"/>
              </a:rPr>
              <a:t>macroescala</a:t>
            </a:r>
            <a:endParaRPr lang="es-ES" sz="1200" dirty="0">
              <a:solidFill>
                <a:prstClr val="black">
                  <a:hueOff val="0"/>
                  <a:satOff val="0"/>
                  <a:lumOff val="0"/>
                  <a:alphaOff val="0"/>
                </a:prstClr>
              </a:solidFill>
              <a:latin typeface="Calibri" panose="020F0502020204030204"/>
            </a:endParaRPr>
          </a:p>
          <a:p>
            <a:pPr marL="171450" indent="-171450">
              <a:buFont typeface="Arial" panose="020B0604020202020204" pitchFamily="34" charset="0"/>
              <a:buChar char="•"/>
            </a:pPr>
            <a:r>
              <a:rPr lang="es-ES" sz="1200" dirty="0">
                <a:solidFill>
                  <a:prstClr val="black">
                    <a:hueOff val="0"/>
                    <a:satOff val="0"/>
                    <a:lumOff val="0"/>
                    <a:alphaOff val="0"/>
                  </a:prstClr>
                </a:solidFill>
                <a:latin typeface="Calibri" panose="020F0502020204030204"/>
              </a:rPr>
              <a:t>Delimitar el cauce permanente desde las formas del terreno.</a:t>
            </a:r>
          </a:p>
          <a:p>
            <a:pPr marL="171450" indent="-171450">
              <a:buFont typeface="Arial" panose="020B0604020202020204" pitchFamily="34" charset="0"/>
              <a:buChar char="•"/>
            </a:pPr>
            <a:r>
              <a:rPr lang="es-CO" sz="1200" dirty="0">
                <a:solidFill>
                  <a:prstClr val="black">
                    <a:hueOff val="0"/>
                    <a:satOff val="0"/>
                    <a:lumOff val="0"/>
                    <a:alphaOff val="0"/>
                  </a:prstClr>
                </a:solidFill>
                <a:latin typeface="Calibri" panose="020F0502020204030204"/>
              </a:rPr>
              <a:t>Identificar en campo descriptores.</a:t>
            </a:r>
          </a:p>
          <a:p>
            <a:pPr marL="171450" indent="-171450">
              <a:buFont typeface="Arial" panose="020B0604020202020204" pitchFamily="34" charset="0"/>
              <a:buChar char="•"/>
            </a:pPr>
            <a:r>
              <a:rPr lang="es-ES" sz="1200" dirty="0">
                <a:solidFill>
                  <a:prstClr val="black">
                    <a:hueOff val="0"/>
                    <a:satOff val="0"/>
                    <a:lumOff val="0"/>
                    <a:alphaOff val="0"/>
                  </a:prstClr>
                </a:solidFill>
                <a:latin typeface="Calibri" panose="020F0502020204030204"/>
              </a:rPr>
              <a:t>Delimitar el cauce permanente desde la amplitud del pulso</a:t>
            </a:r>
          </a:p>
          <a:p>
            <a:pPr marL="171450" indent="-171450">
              <a:buFont typeface="Arial" panose="020B0604020202020204" pitchFamily="34" charset="0"/>
              <a:buChar char="•"/>
            </a:pPr>
            <a:r>
              <a:rPr lang="es-CO" sz="1200" dirty="0">
                <a:solidFill>
                  <a:prstClr val="black">
                    <a:hueOff val="0"/>
                    <a:satOff val="0"/>
                    <a:lumOff val="0"/>
                    <a:alphaOff val="0"/>
                  </a:prstClr>
                </a:solidFill>
                <a:latin typeface="Calibri" panose="020F0502020204030204"/>
              </a:rPr>
              <a:t>de inundación.</a:t>
            </a:r>
          </a:p>
          <a:p>
            <a:pPr marL="171450" indent="-171450">
              <a:buFont typeface="Arial" panose="020B0604020202020204" pitchFamily="34" charset="0"/>
              <a:buChar char="•"/>
            </a:pPr>
            <a:r>
              <a:rPr lang="es-CO" sz="1200" dirty="0">
                <a:solidFill>
                  <a:prstClr val="black">
                    <a:hueOff val="0"/>
                    <a:satOff val="0"/>
                    <a:lumOff val="0"/>
                    <a:alphaOff val="0"/>
                  </a:prstClr>
                </a:solidFill>
                <a:latin typeface="Calibri" panose="020F0502020204030204"/>
              </a:rPr>
              <a:t>Delimitar el cauce permanente del sistema léntico.</a:t>
            </a:r>
          </a:p>
          <a:p>
            <a:pPr marL="171450" indent="-171450">
              <a:buFont typeface="Arial" panose="020B0604020202020204" pitchFamily="34" charset="0"/>
              <a:buChar char="•"/>
            </a:pPr>
            <a:endParaRPr lang="es-CO" sz="1200" dirty="0">
              <a:solidFill>
                <a:prstClr val="black">
                  <a:hueOff val="0"/>
                  <a:satOff val="0"/>
                  <a:lumOff val="0"/>
                  <a:alphaOff val="0"/>
                </a:prstClr>
              </a:solidFill>
              <a:latin typeface="Calibri" panose="020F0502020204030204"/>
            </a:endParaRPr>
          </a:p>
          <a:p>
            <a:pPr algn="l"/>
            <a:endParaRPr lang="es-ES" sz="1200" dirty="0">
              <a:solidFill>
                <a:prstClr val="black">
                  <a:hueOff val="0"/>
                  <a:satOff val="0"/>
                  <a:lumOff val="0"/>
                  <a:alphaOff val="0"/>
                </a:prstClr>
              </a:solidFill>
              <a:latin typeface="Calibri" panose="020F0502020204030204"/>
            </a:endParaRPr>
          </a:p>
          <a:p>
            <a:pPr marL="171450" indent="-171450">
              <a:buFont typeface="Arial" panose="020B0604020202020204" pitchFamily="34" charset="0"/>
              <a:buChar char="•"/>
            </a:pPr>
            <a:endParaRPr lang="es-ES" sz="1200" dirty="0">
              <a:solidFill>
                <a:prstClr val="black">
                  <a:hueOff val="0"/>
                  <a:satOff val="0"/>
                  <a:lumOff val="0"/>
                  <a:alphaOff val="0"/>
                </a:prstClr>
              </a:solidFill>
              <a:latin typeface="Calibri" panose="020F0502020204030204"/>
            </a:endParaRPr>
          </a:p>
          <a:p>
            <a:pPr marL="171450" indent="-171450">
              <a:buFont typeface="Arial" panose="020B0604020202020204" pitchFamily="34" charset="0"/>
              <a:buChar char="•"/>
            </a:pPr>
            <a:endParaRPr lang="es-CO" sz="1200" dirty="0">
              <a:solidFill>
                <a:prstClr val="black">
                  <a:hueOff val="0"/>
                  <a:satOff val="0"/>
                  <a:lumOff val="0"/>
                  <a:alphaOff val="0"/>
                </a:prstClr>
              </a:solidFill>
              <a:latin typeface="Calibri" panose="020F0502020204030204"/>
            </a:endParaRPr>
          </a:p>
        </p:txBody>
      </p:sp>
    </p:spTree>
    <p:extLst>
      <p:ext uri="{BB962C8B-B14F-4D97-AF65-F5344CB8AC3E}">
        <p14:creationId xmlns:p14="http://schemas.microsoft.com/office/powerpoint/2010/main" val="29524539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FBE6B677-C1AA-58EE-AB85-99D055A56EB2}"/>
            </a:ext>
          </a:extLst>
        </p:cNvPr>
        <p:cNvGrpSpPr/>
        <p:nvPr/>
      </p:nvGrpSpPr>
      <p:grpSpPr>
        <a:xfrm>
          <a:off x="0" y="0"/>
          <a:ext cx="0" cy="0"/>
          <a:chOff x="0" y="0"/>
          <a:chExt cx="0" cy="0"/>
        </a:xfrm>
      </p:grpSpPr>
      <p:sp>
        <p:nvSpPr>
          <p:cNvPr id="6" name="CuadroTexto 5">
            <a:extLst>
              <a:ext uri="{FF2B5EF4-FFF2-40B4-BE49-F238E27FC236}">
                <a16:creationId xmlns:a16="http://schemas.microsoft.com/office/drawing/2014/main" id="{9B269F72-FC0D-67A1-DC6E-8F011644EF89}"/>
              </a:ext>
            </a:extLst>
          </p:cNvPr>
          <p:cNvSpPr txBox="1"/>
          <p:nvPr/>
        </p:nvSpPr>
        <p:spPr>
          <a:xfrm>
            <a:off x="1300153" y="205667"/>
            <a:ext cx="9591694" cy="707886"/>
          </a:xfrm>
          <a:prstGeom prst="rect">
            <a:avLst/>
          </a:prstGeom>
          <a:noFill/>
        </p:spPr>
        <p:txBody>
          <a:bodyPr wrap="square" rtlCol="0">
            <a:spAutoFit/>
          </a:bodyPr>
          <a:lstStyle/>
          <a:p>
            <a:pPr algn="ctr"/>
            <a:r>
              <a:rPr lang="es-MX" sz="4000" b="1" dirty="0">
                <a:solidFill>
                  <a:srgbClr val="017536"/>
                </a:solidFill>
                <a:latin typeface="Century Gothic" panose="020B0502020202020204" pitchFamily="34" charset="0"/>
              </a:rPr>
              <a:t>Marco Metodológico</a:t>
            </a:r>
            <a:endParaRPr lang="es-419" sz="4000" b="1" dirty="0">
              <a:solidFill>
                <a:srgbClr val="017536"/>
              </a:solidFill>
              <a:latin typeface="Century Gothic" panose="020B0502020202020204" pitchFamily="34" charset="0"/>
            </a:endParaRPr>
          </a:p>
        </p:txBody>
      </p:sp>
      <p:graphicFrame>
        <p:nvGraphicFramePr>
          <p:cNvPr id="22" name="Diagrama 21">
            <a:extLst>
              <a:ext uri="{FF2B5EF4-FFF2-40B4-BE49-F238E27FC236}">
                <a16:creationId xmlns:a16="http://schemas.microsoft.com/office/drawing/2014/main" id="{A3C632C6-6848-6694-A11B-3E2A7D5FC1B3}"/>
              </a:ext>
            </a:extLst>
          </p:cNvPr>
          <p:cNvGraphicFramePr/>
          <p:nvPr>
            <p:extLst>
              <p:ext uri="{D42A27DB-BD31-4B8C-83A1-F6EECF244321}">
                <p14:modId xmlns:p14="http://schemas.microsoft.com/office/powerpoint/2010/main" val="1870552560"/>
              </p:ext>
            </p:extLst>
          </p:nvPr>
        </p:nvGraphicFramePr>
        <p:xfrm>
          <a:off x="1300153" y="2402006"/>
          <a:ext cx="3626689" cy="257942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3" name="Diagrama 22">
            <a:extLst>
              <a:ext uri="{FF2B5EF4-FFF2-40B4-BE49-F238E27FC236}">
                <a16:creationId xmlns:a16="http://schemas.microsoft.com/office/drawing/2014/main" id="{64D25A34-11AB-2B59-8DCB-8B24FC6893BA}"/>
              </a:ext>
            </a:extLst>
          </p:cNvPr>
          <p:cNvGraphicFramePr/>
          <p:nvPr>
            <p:extLst>
              <p:ext uri="{D42A27DB-BD31-4B8C-83A1-F6EECF244321}">
                <p14:modId xmlns:p14="http://schemas.microsoft.com/office/powerpoint/2010/main" val="3791848757"/>
              </p:ext>
            </p:extLst>
          </p:nvPr>
        </p:nvGraphicFramePr>
        <p:xfrm>
          <a:off x="4044287" y="1050879"/>
          <a:ext cx="8256895" cy="507696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 name="CuadroTexto 1">
            <a:extLst>
              <a:ext uri="{FF2B5EF4-FFF2-40B4-BE49-F238E27FC236}">
                <a16:creationId xmlns:a16="http://schemas.microsoft.com/office/drawing/2014/main" id="{5956F2BB-9DC1-57D1-9879-3EA4B73A561E}"/>
              </a:ext>
            </a:extLst>
          </p:cNvPr>
          <p:cNvSpPr txBox="1"/>
          <p:nvPr/>
        </p:nvSpPr>
        <p:spPr>
          <a:xfrm>
            <a:off x="7670976" y="2085555"/>
            <a:ext cx="4271749" cy="2686889"/>
          </a:xfrm>
          <a:prstGeom prst="rect">
            <a:avLst/>
          </a:prstGeom>
          <a:noFill/>
        </p:spPr>
        <p:txBody>
          <a:bodyPr wrap="square" rtlCol="0">
            <a:spAutoFit/>
          </a:bodyPr>
          <a:lstStyle/>
          <a:p>
            <a:pPr marL="114300" lvl="1" indent="-114300" defTabSz="533400">
              <a:lnSpc>
                <a:spcPct val="90000"/>
              </a:lnSpc>
              <a:spcBef>
                <a:spcPct val="0"/>
              </a:spcBef>
              <a:spcAft>
                <a:spcPct val="15000"/>
              </a:spcAft>
              <a:buFont typeface="Arial" panose="020B0604020202020204" pitchFamily="34" charset="0"/>
              <a:buChar char="•"/>
            </a:pPr>
            <a:r>
              <a:rPr lang="es-CO" sz="1200" dirty="0">
                <a:solidFill>
                  <a:prstClr val="black"/>
                </a:solidFill>
                <a:latin typeface="Century Gothic" panose="020B0502020202020204" pitchFamily="34" charset="0"/>
              </a:rPr>
              <a:t>Generalidades</a:t>
            </a:r>
          </a:p>
          <a:p>
            <a:pPr marL="114300" lvl="1" indent="-114300" defTabSz="533400">
              <a:lnSpc>
                <a:spcPct val="90000"/>
              </a:lnSpc>
              <a:spcBef>
                <a:spcPct val="0"/>
              </a:spcBef>
              <a:spcAft>
                <a:spcPct val="15000"/>
              </a:spcAft>
              <a:buFont typeface="Arial" panose="020B0604020202020204" pitchFamily="34" charset="0"/>
              <a:buChar char="•"/>
            </a:pPr>
            <a:r>
              <a:rPr lang="es-ES" sz="1200" dirty="0">
                <a:solidFill>
                  <a:prstClr val="black"/>
                </a:solidFill>
                <a:latin typeface="Century Gothic" panose="020B0502020202020204" pitchFamily="34" charset="0"/>
              </a:rPr>
              <a:t>Identificación de los elementos constituyentes de la ronda</a:t>
            </a:r>
          </a:p>
          <a:p>
            <a:pPr marL="114300" lvl="1" indent="-114300" defTabSz="533400">
              <a:lnSpc>
                <a:spcPct val="90000"/>
              </a:lnSpc>
              <a:spcBef>
                <a:spcPct val="0"/>
              </a:spcBef>
              <a:spcAft>
                <a:spcPct val="15000"/>
              </a:spcAft>
              <a:buChar char="•"/>
            </a:pPr>
            <a:r>
              <a:rPr lang="es-ES" sz="1200" dirty="0">
                <a:solidFill>
                  <a:prstClr val="black"/>
                </a:solidFill>
                <a:latin typeface="Century Gothic" panose="020B0502020202020204" pitchFamily="34" charset="0"/>
              </a:rPr>
              <a:t>hídrica establecidos en el artículo 206 de la Ley 1450 de 2011</a:t>
            </a:r>
            <a:r>
              <a:rPr lang="es-CO" sz="1200" dirty="0">
                <a:solidFill>
                  <a:prstClr val="black"/>
                </a:solidFill>
                <a:latin typeface="Century Gothic" panose="020B0502020202020204" pitchFamily="34" charset="0"/>
              </a:rPr>
              <a:t>.</a:t>
            </a:r>
          </a:p>
          <a:p>
            <a:pPr marL="114300" lvl="1" indent="-114300" defTabSz="533400">
              <a:lnSpc>
                <a:spcPct val="90000"/>
              </a:lnSpc>
              <a:spcBef>
                <a:spcPct val="0"/>
              </a:spcBef>
              <a:spcAft>
                <a:spcPct val="15000"/>
              </a:spcAft>
              <a:buFont typeface="Arial" panose="020B0604020202020204" pitchFamily="34" charset="0"/>
              <a:buChar char="•"/>
            </a:pPr>
            <a:r>
              <a:rPr lang="es-CO" sz="1200" dirty="0">
                <a:solidFill>
                  <a:prstClr val="black"/>
                </a:solidFill>
                <a:latin typeface="Century Gothic" panose="020B0502020202020204" pitchFamily="34" charset="0"/>
              </a:rPr>
              <a:t>Identificación de actores.</a:t>
            </a:r>
          </a:p>
          <a:p>
            <a:pPr marL="114300" lvl="1" indent="-114300" defTabSz="533400">
              <a:lnSpc>
                <a:spcPct val="90000"/>
              </a:lnSpc>
              <a:spcBef>
                <a:spcPct val="0"/>
              </a:spcBef>
              <a:spcAft>
                <a:spcPct val="15000"/>
              </a:spcAft>
              <a:buFont typeface="Arial" panose="020B0604020202020204" pitchFamily="34" charset="0"/>
              <a:buChar char="•"/>
            </a:pPr>
            <a:r>
              <a:rPr lang="es-CO" sz="1200" dirty="0">
                <a:solidFill>
                  <a:prstClr val="black"/>
                </a:solidFill>
                <a:latin typeface="Century Gothic" panose="020B0502020202020204" pitchFamily="34" charset="0"/>
              </a:rPr>
              <a:t>Identificación de servicios ecosistémicos.</a:t>
            </a:r>
          </a:p>
          <a:p>
            <a:pPr marL="114300" lvl="1" indent="-114300" defTabSz="533400">
              <a:lnSpc>
                <a:spcPct val="90000"/>
              </a:lnSpc>
              <a:spcBef>
                <a:spcPct val="0"/>
              </a:spcBef>
              <a:spcAft>
                <a:spcPct val="15000"/>
              </a:spcAft>
              <a:buFont typeface="Arial" panose="020B0604020202020204" pitchFamily="34" charset="0"/>
              <a:buChar char="•"/>
            </a:pPr>
            <a:r>
              <a:rPr lang="es-ES" sz="1200" dirty="0">
                <a:solidFill>
                  <a:prstClr val="black"/>
                </a:solidFill>
                <a:latin typeface="Century Gothic" panose="020B0502020202020204" pitchFamily="34" charset="0"/>
              </a:rPr>
              <a:t>Estrategias para el manejo ambiental de las rondas hídricas</a:t>
            </a:r>
            <a:r>
              <a:rPr lang="es-CO" sz="1200" dirty="0">
                <a:solidFill>
                  <a:prstClr val="black"/>
                </a:solidFill>
                <a:latin typeface="Century Gothic" panose="020B0502020202020204" pitchFamily="34" charset="0"/>
              </a:rPr>
              <a:t>.</a:t>
            </a:r>
          </a:p>
          <a:p>
            <a:pPr marL="114300" lvl="1" indent="-114300" defTabSz="533400">
              <a:lnSpc>
                <a:spcPct val="90000"/>
              </a:lnSpc>
              <a:spcBef>
                <a:spcPct val="0"/>
              </a:spcBef>
              <a:spcAft>
                <a:spcPct val="15000"/>
              </a:spcAft>
              <a:buChar char="•"/>
            </a:pPr>
            <a:endParaRPr lang="es-CO" sz="1200" dirty="0">
              <a:solidFill>
                <a:prstClr val="black"/>
              </a:solidFill>
              <a:latin typeface="Century Gothic" panose="020B0502020202020204" pitchFamily="34" charset="0"/>
            </a:endParaRPr>
          </a:p>
          <a:p>
            <a:pPr algn="l"/>
            <a:endParaRPr lang="es-CO" sz="1200" dirty="0">
              <a:solidFill>
                <a:prstClr val="black">
                  <a:hueOff val="0"/>
                  <a:satOff val="0"/>
                  <a:lumOff val="0"/>
                  <a:alphaOff val="0"/>
                </a:prstClr>
              </a:solidFill>
              <a:latin typeface="Calibri" panose="020F0502020204030204"/>
            </a:endParaRPr>
          </a:p>
          <a:p>
            <a:pPr algn="l"/>
            <a:endParaRPr lang="es-ES" sz="1200" dirty="0">
              <a:solidFill>
                <a:prstClr val="black">
                  <a:hueOff val="0"/>
                  <a:satOff val="0"/>
                  <a:lumOff val="0"/>
                  <a:alphaOff val="0"/>
                </a:prstClr>
              </a:solidFill>
              <a:latin typeface="Calibri" panose="020F0502020204030204"/>
            </a:endParaRPr>
          </a:p>
          <a:p>
            <a:pPr marL="171450" indent="-171450">
              <a:buFont typeface="Arial" panose="020B0604020202020204" pitchFamily="34" charset="0"/>
              <a:buChar char="•"/>
            </a:pPr>
            <a:endParaRPr lang="es-ES" sz="1200" dirty="0">
              <a:solidFill>
                <a:prstClr val="black">
                  <a:hueOff val="0"/>
                  <a:satOff val="0"/>
                  <a:lumOff val="0"/>
                  <a:alphaOff val="0"/>
                </a:prstClr>
              </a:solidFill>
              <a:latin typeface="Calibri" panose="020F0502020204030204"/>
            </a:endParaRPr>
          </a:p>
          <a:p>
            <a:pPr marL="171450" indent="-171450">
              <a:buFont typeface="Arial" panose="020B0604020202020204" pitchFamily="34" charset="0"/>
              <a:buChar char="•"/>
            </a:pPr>
            <a:endParaRPr lang="es-CO" sz="1200" dirty="0">
              <a:solidFill>
                <a:prstClr val="black">
                  <a:hueOff val="0"/>
                  <a:satOff val="0"/>
                  <a:lumOff val="0"/>
                  <a:alphaOff val="0"/>
                </a:prstClr>
              </a:solidFill>
              <a:latin typeface="Calibri" panose="020F0502020204030204"/>
            </a:endParaRPr>
          </a:p>
        </p:txBody>
      </p:sp>
    </p:spTree>
    <p:extLst>
      <p:ext uri="{BB962C8B-B14F-4D97-AF65-F5344CB8AC3E}">
        <p14:creationId xmlns:p14="http://schemas.microsoft.com/office/powerpoint/2010/main" val="29839592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79133514-C0B1-541B-6A13-8BAB35F999D3}"/>
            </a:ext>
          </a:extLst>
        </p:cNvPr>
        <p:cNvGrpSpPr/>
        <p:nvPr/>
      </p:nvGrpSpPr>
      <p:grpSpPr>
        <a:xfrm>
          <a:off x="0" y="0"/>
          <a:ext cx="0" cy="0"/>
          <a:chOff x="0" y="0"/>
          <a:chExt cx="0" cy="0"/>
        </a:xfrm>
      </p:grpSpPr>
      <p:sp>
        <p:nvSpPr>
          <p:cNvPr id="6" name="CuadroTexto 5">
            <a:extLst>
              <a:ext uri="{FF2B5EF4-FFF2-40B4-BE49-F238E27FC236}">
                <a16:creationId xmlns:a16="http://schemas.microsoft.com/office/drawing/2014/main" id="{8D478721-ECB4-19D4-F911-CAA86C727BF7}"/>
              </a:ext>
            </a:extLst>
          </p:cNvPr>
          <p:cNvSpPr txBox="1"/>
          <p:nvPr/>
        </p:nvSpPr>
        <p:spPr>
          <a:xfrm>
            <a:off x="1300153" y="205667"/>
            <a:ext cx="9591694" cy="707886"/>
          </a:xfrm>
          <a:prstGeom prst="rect">
            <a:avLst/>
          </a:prstGeom>
          <a:noFill/>
        </p:spPr>
        <p:txBody>
          <a:bodyPr wrap="square" rtlCol="0">
            <a:spAutoFit/>
          </a:bodyPr>
          <a:lstStyle/>
          <a:p>
            <a:pPr algn="ctr"/>
            <a:r>
              <a:rPr lang="es-MX" sz="4000" b="1" dirty="0">
                <a:solidFill>
                  <a:srgbClr val="017536"/>
                </a:solidFill>
                <a:latin typeface="Century Gothic" panose="020B0502020202020204" pitchFamily="34" charset="0"/>
              </a:rPr>
              <a:t>Marco Metodológico</a:t>
            </a:r>
            <a:endParaRPr lang="es-419" sz="4000" b="1" dirty="0">
              <a:solidFill>
                <a:srgbClr val="017536"/>
              </a:solidFill>
              <a:latin typeface="Century Gothic" panose="020B0502020202020204" pitchFamily="34" charset="0"/>
            </a:endParaRPr>
          </a:p>
        </p:txBody>
      </p:sp>
      <p:graphicFrame>
        <p:nvGraphicFramePr>
          <p:cNvPr id="22" name="Diagrama 21">
            <a:extLst>
              <a:ext uri="{FF2B5EF4-FFF2-40B4-BE49-F238E27FC236}">
                <a16:creationId xmlns:a16="http://schemas.microsoft.com/office/drawing/2014/main" id="{410508C8-4EDF-8BBA-C054-2F3AC76E9596}"/>
              </a:ext>
            </a:extLst>
          </p:cNvPr>
          <p:cNvGraphicFramePr/>
          <p:nvPr>
            <p:extLst>
              <p:ext uri="{D42A27DB-BD31-4B8C-83A1-F6EECF244321}">
                <p14:modId xmlns:p14="http://schemas.microsoft.com/office/powerpoint/2010/main" val="2630282025"/>
              </p:ext>
            </p:extLst>
          </p:nvPr>
        </p:nvGraphicFramePr>
        <p:xfrm>
          <a:off x="1423916" y="2019868"/>
          <a:ext cx="3110087" cy="25111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3" name="Diagrama 22">
            <a:extLst>
              <a:ext uri="{FF2B5EF4-FFF2-40B4-BE49-F238E27FC236}">
                <a16:creationId xmlns:a16="http://schemas.microsoft.com/office/drawing/2014/main" id="{F5D5BB75-E74F-E835-9934-8002838F8FED}"/>
              </a:ext>
            </a:extLst>
          </p:cNvPr>
          <p:cNvGraphicFramePr/>
          <p:nvPr>
            <p:extLst>
              <p:ext uri="{D42A27DB-BD31-4B8C-83A1-F6EECF244321}">
                <p14:modId xmlns:p14="http://schemas.microsoft.com/office/powerpoint/2010/main" val="3634405908"/>
              </p:ext>
            </p:extLst>
          </p:nvPr>
        </p:nvGraphicFramePr>
        <p:xfrm>
          <a:off x="5036025" y="1071349"/>
          <a:ext cx="4844955" cy="472212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3" name="CuadroTexto 2">
            <a:extLst>
              <a:ext uri="{FF2B5EF4-FFF2-40B4-BE49-F238E27FC236}">
                <a16:creationId xmlns:a16="http://schemas.microsoft.com/office/drawing/2014/main" id="{21F4A331-6A45-66D1-D094-197BD6A5C5BC}"/>
              </a:ext>
            </a:extLst>
          </p:cNvPr>
          <p:cNvSpPr txBox="1"/>
          <p:nvPr/>
        </p:nvSpPr>
        <p:spPr>
          <a:xfrm>
            <a:off x="7595911" y="3133300"/>
            <a:ext cx="3895503" cy="2492990"/>
          </a:xfrm>
          <a:prstGeom prst="rect">
            <a:avLst/>
          </a:prstGeom>
          <a:noFill/>
        </p:spPr>
        <p:txBody>
          <a:bodyPr wrap="square" rtlCol="0">
            <a:spAutoFit/>
          </a:bodyPr>
          <a:lstStyle/>
          <a:p>
            <a:pPr marL="171450" indent="-171450" algn="l">
              <a:buFontTx/>
              <a:buChar char="-"/>
            </a:pPr>
            <a:r>
              <a:rPr lang="es-CO" sz="1200" dirty="0">
                <a:solidFill>
                  <a:prstClr val="black">
                    <a:hueOff val="0"/>
                    <a:satOff val="0"/>
                    <a:lumOff val="0"/>
                    <a:alphaOff val="0"/>
                  </a:prstClr>
                </a:solidFill>
                <a:latin typeface="Century Gothic" panose="020B0502020202020204" pitchFamily="34" charset="0"/>
              </a:rPr>
              <a:t>Acumulación antrópica de materiales</a:t>
            </a:r>
          </a:p>
          <a:p>
            <a:pPr marL="171450" indent="-171450" algn="l">
              <a:buFontTx/>
              <a:buChar char="-"/>
            </a:pPr>
            <a:r>
              <a:rPr lang="es-ES" sz="1200" dirty="0">
                <a:solidFill>
                  <a:prstClr val="black">
                    <a:hueOff val="0"/>
                    <a:satOff val="0"/>
                    <a:lumOff val="0"/>
                    <a:alphaOff val="0"/>
                  </a:prstClr>
                </a:solidFill>
                <a:latin typeface="Century Gothic" panose="020B0502020202020204" pitchFamily="34" charset="0"/>
              </a:rPr>
              <a:t>Existencia de actividades de extracción de materiales.</a:t>
            </a:r>
          </a:p>
          <a:p>
            <a:pPr marL="171450" indent="-171450" algn="l">
              <a:buFontTx/>
              <a:buChar char="-"/>
            </a:pPr>
            <a:r>
              <a:rPr lang="es-ES" sz="1200" dirty="0">
                <a:solidFill>
                  <a:prstClr val="black">
                    <a:hueOff val="0"/>
                    <a:satOff val="0"/>
                    <a:lumOff val="0"/>
                    <a:alphaOff val="0"/>
                  </a:prstClr>
                </a:solidFill>
                <a:latin typeface="Century Gothic" panose="020B0502020202020204" pitchFamily="34" charset="0"/>
              </a:rPr>
              <a:t>Ocupación por infraestructura antrópica (muros, </a:t>
            </a:r>
            <a:r>
              <a:rPr lang="es-ES" sz="1200" dirty="0" err="1">
                <a:solidFill>
                  <a:prstClr val="black">
                    <a:hueOff val="0"/>
                    <a:satOff val="0"/>
                    <a:lumOff val="0"/>
                    <a:alphaOff val="0"/>
                  </a:prstClr>
                </a:solidFill>
                <a:latin typeface="Century Gothic" panose="020B0502020202020204" pitchFamily="34" charset="0"/>
              </a:rPr>
              <a:t>jarillones</a:t>
            </a:r>
            <a:r>
              <a:rPr lang="es-ES" sz="1200" dirty="0">
                <a:solidFill>
                  <a:prstClr val="black">
                    <a:hueOff val="0"/>
                    <a:satOff val="0"/>
                    <a:lumOff val="0"/>
                    <a:alphaOff val="0"/>
                  </a:prstClr>
                </a:solidFill>
                <a:latin typeface="Century Gothic" panose="020B0502020202020204" pitchFamily="34" charset="0"/>
              </a:rPr>
              <a:t>, puertos).</a:t>
            </a:r>
          </a:p>
          <a:p>
            <a:pPr marL="171450" indent="-171450" algn="l">
              <a:buFontTx/>
              <a:buChar char="-"/>
            </a:pPr>
            <a:r>
              <a:rPr lang="es-CO" sz="1200" dirty="0">
                <a:solidFill>
                  <a:prstClr val="black">
                    <a:hueOff val="0"/>
                    <a:satOff val="0"/>
                    <a:lumOff val="0"/>
                    <a:alphaOff val="0"/>
                  </a:prstClr>
                </a:solidFill>
                <a:latin typeface="Century Gothic" panose="020B0502020202020204" pitchFamily="34" charset="0"/>
              </a:rPr>
              <a:t>Roturación para usos agrícolas.</a:t>
            </a:r>
          </a:p>
          <a:p>
            <a:pPr marL="171450" indent="-171450" algn="l">
              <a:buFontTx/>
              <a:buChar char="-"/>
            </a:pPr>
            <a:r>
              <a:rPr lang="es-ES" sz="1200" dirty="0">
                <a:solidFill>
                  <a:prstClr val="black">
                    <a:hueOff val="0"/>
                    <a:satOff val="0"/>
                    <a:lumOff val="0"/>
                    <a:alphaOff val="0"/>
                  </a:prstClr>
                </a:solidFill>
                <a:latin typeface="Century Gothic" panose="020B0502020202020204" pitchFamily="34" charset="0"/>
              </a:rPr>
              <a:t>Reducción de la cobertura natural de vegetación </a:t>
            </a:r>
            <a:r>
              <a:rPr lang="es-ES" sz="1200" dirty="0" err="1">
                <a:solidFill>
                  <a:prstClr val="black">
                    <a:hueOff val="0"/>
                    <a:satOff val="0"/>
                    <a:lumOff val="0"/>
                    <a:alphaOff val="0"/>
                  </a:prstClr>
                </a:solidFill>
                <a:latin typeface="Century Gothic" panose="020B0502020202020204" pitchFamily="34" charset="0"/>
              </a:rPr>
              <a:t>riparia</a:t>
            </a:r>
            <a:r>
              <a:rPr lang="es-ES" sz="1200" dirty="0">
                <a:solidFill>
                  <a:prstClr val="black">
                    <a:hueOff val="0"/>
                    <a:satOff val="0"/>
                    <a:lumOff val="0"/>
                    <a:alphaOff val="0"/>
                  </a:prstClr>
                </a:solidFill>
                <a:latin typeface="Century Gothic" panose="020B0502020202020204" pitchFamily="34" charset="0"/>
              </a:rPr>
              <a:t>.</a:t>
            </a:r>
          </a:p>
          <a:p>
            <a:pPr marL="171450" indent="-171450" algn="l">
              <a:buFontTx/>
              <a:buChar char="-"/>
            </a:pPr>
            <a:r>
              <a:rPr lang="es-CO" sz="1200" dirty="0">
                <a:solidFill>
                  <a:prstClr val="black">
                    <a:hueOff val="0"/>
                    <a:satOff val="0"/>
                    <a:lumOff val="0"/>
                    <a:alphaOff val="0"/>
                  </a:prstClr>
                </a:solidFill>
                <a:latin typeface="Century Gothic" panose="020B0502020202020204" pitchFamily="34" charset="0"/>
              </a:rPr>
              <a:t>Actividad ganadera intensiva</a:t>
            </a:r>
          </a:p>
          <a:p>
            <a:pPr marL="171450" indent="-171450" algn="l">
              <a:buFontTx/>
              <a:buChar char="-"/>
            </a:pPr>
            <a:r>
              <a:rPr lang="es-CO" sz="1200" dirty="0">
                <a:solidFill>
                  <a:prstClr val="black">
                    <a:hueOff val="0"/>
                    <a:satOff val="0"/>
                    <a:lumOff val="0"/>
                    <a:alphaOff val="0"/>
                  </a:prstClr>
                </a:solidFill>
                <a:latin typeface="Century Gothic" panose="020B0502020202020204" pitchFamily="34" charset="0"/>
              </a:rPr>
              <a:t>Erosión forzada por procesos antrópicos</a:t>
            </a:r>
          </a:p>
          <a:p>
            <a:pPr marL="171450" indent="-171450" algn="l">
              <a:buFontTx/>
              <a:buChar char="-"/>
            </a:pPr>
            <a:r>
              <a:rPr lang="es-CO" sz="1200" dirty="0">
                <a:solidFill>
                  <a:prstClr val="black">
                    <a:hueOff val="0"/>
                    <a:satOff val="0"/>
                    <a:lumOff val="0"/>
                    <a:alphaOff val="0"/>
                  </a:prstClr>
                </a:solidFill>
                <a:latin typeface="Century Gothic" panose="020B0502020202020204" pitchFamily="34" charset="0"/>
              </a:rPr>
              <a:t>Plantación de especies exóticas</a:t>
            </a:r>
          </a:p>
          <a:p>
            <a:pPr marL="171450" indent="-171450" algn="l">
              <a:buFontTx/>
              <a:buChar char="-"/>
            </a:pPr>
            <a:r>
              <a:rPr lang="es-ES" sz="1200" dirty="0">
                <a:solidFill>
                  <a:prstClr val="black">
                    <a:hueOff val="0"/>
                    <a:satOff val="0"/>
                    <a:lumOff val="0"/>
                    <a:alphaOff val="0"/>
                  </a:prstClr>
                </a:solidFill>
                <a:latin typeface="Century Gothic" panose="020B0502020202020204" pitchFamily="34" charset="0"/>
              </a:rPr>
              <a:t>Criterios adicionales que considera la autoridad ambiental competente</a:t>
            </a:r>
            <a:endParaRPr lang="es-CO" sz="1200" dirty="0">
              <a:solidFill>
                <a:prstClr val="black">
                  <a:hueOff val="0"/>
                  <a:satOff val="0"/>
                  <a:lumOff val="0"/>
                  <a:alphaOff val="0"/>
                </a:prstClr>
              </a:solidFill>
              <a:latin typeface="Century Gothic" panose="020B0502020202020204" pitchFamily="34" charset="0"/>
            </a:endParaRPr>
          </a:p>
        </p:txBody>
      </p:sp>
      <p:sp>
        <p:nvSpPr>
          <p:cNvPr id="5" name="CuadroTexto 4">
            <a:extLst>
              <a:ext uri="{FF2B5EF4-FFF2-40B4-BE49-F238E27FC236}">
                <a16:creationId xmlns:a16="http://schemas.microsoft.com/office/drawing/2014/main" id="{8AE87878-6A55-509D-FA4A-C8FF5F06A61C}"/>
              </a:ext>
            </a:extLst>
          </p:cNvPr>
          <p:cNvSpPr txBox="1"/>
          <p:nvPr/>
        </p:nvSpPr>
        <p:spPr>
          <a:xfrm>
            <a:off x="7595910" y="1765786"/>
            <a:ext cx="3895503" cy="1015663"/>
          </a:xfrm>
          <a:prstGeom prst="rect">
            <a:avLst/>
          </a:prstGeom>
          <a:noFill/>
        </p:spPr>
        <p:txBody>
          <a:bodyPr wrap="square" rtlCol="0">
            <a:spAutoFit/>
          </a:bodyPr>
          <a:lstStyle/>
          <a:p>
            <a:pPr marL="171450" indent="-171450">
              <a:buFontTx/>
              <a:buChar char="-"/>
            </a:pPr>
            <a:r>
              <a:rPr lang="es-ES" sz="1200" dirty="0">
                <a:solidFill>
                  <a:prstClr val="black">
                    <a:hueOff val="0"/>
                    <a:satOff val="0"/>
                    <a:lumOff val="0"/>
                    <a:alphaOff val="0"/>
                  </a:prstClr>
                </a:solidFill>
                <a:latin typeface="Century Gothic" panose="020B0502020202020204" pitchFamily="34" charset="0"/>
              </a:rPr>
              <a:t>Índice de calidad del bosque de ribera (QBR).</a:t>
            </a:r>
          </a:p>
          <a:p>
            <a:pPr marL="171450" indent="-171450">
              <a:buFontTx/>
              <a:buChar char="-"/>
            </a:pPr>
            <a:r>
              <a:rPr lang="es-ES" sz="1200" dirty="0">
                <a:solidFill>
                  <a:prstClr val="black">
                    <a:hueOff val="0"/>
                    <a:satOff val="0"/>
                    <a:lumOff val="0"/>
                    <a:alphaOff val="0"/>
                  </a:prstClr>
                </a:solidFill>
                <a:latin typeface="Century Gothic" panose="020B0502020202020204" pitchFamily="34" charset="0"/>
              </a:rPr>
              <a:t>Índice de evaluación del bosque de ribera (RFV)</a:t>
            </a:r>
          </a:p>
          <a:p>
            <a:pPr marL="171450" indent="-171450">
              <a:buFontTx/>
              <a:buChar char="-"/>
            </a:pPr>
            <a:r>
              <a:rPr lang="es-CO" sz="1200" dirty="0">
                <a:solidFill>
                  <a:prstClr val="black">
                    <a:hueOff val="0"/>
                    <a:satOff val="0"/>
                    <a:lumOff val="0"/>
                    <a:alphaOff val="0"/>
                  </a:prstClr>
                </a:solidFill>
                <a:latin typeface="Century Gothic" panose="020B0502020202020204" pitchFamily="34" charset="0"/>
              </a:rPr>
              <a:t>Otros indicadores</a:t>
            </a:r>
            <a:r>
              <a:rPr lang="es-ES" sz="1200" dirty="0">
                <a:solidFill>
                  <a:prstClr val="black">
                    <a:hueOff val="0"/>
                    <a:satOff val="0"/>
                    <a:lumOff val="0"/>
                    <a:alphaOff val="0"/>
                  </a:prstClr>
                </a:solidFill>
                <a:latin typeface="Century Gothic" panose="020B0502020202020204" pitchFamily="34" charset="0"/>
              </a:rPr>
              <a:t>.</a:t>
            </a:r>
          </a:p>
          <a:p>
            <a:pPr marL="171450" indent="-171450" algn="l">
              <a:buFontTx/>
              <a:buChar char="-"/>
            </a:pPr>
            <a:endParaRPr lang="es-CO" sz="1200" dirty="0">
              <a:solidFill>
                <a:prstClr val="black">
                  <a:hueOff val="0"/>
                  <a:satOff val="0"/>
                  <a:lumOff val="0"/>
                  <a:alphaOff val="0"/>
                </a:prstClr>
              </a:solidFill>
              <a:latin typeface="Calibri" panose="020F0502020204030204"/>
            </a:endParaRPr>
          </a:p>
        </p:txBody>
      </p:sp>
    </p:spTree>
    <p:extLst>
      <p:ext uri="{BB962C8B-B14F-4D97-AF65-F5344CB8AC3E}">
        <p14:creationId xmlns:p14="http://schemas.microsoft.com/office/powerpoint/2010/main" val="39588450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69260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7A55B1B1-FF73-40AD-A297-2E4307442550}"/>
              </a:ext>
            </a:extLst>
          </p:cNvPr>
          <p:cNvSpPr txBox="1"/>
          <p:nvPr/>
        </p:nvSpPr>
        <p:spPr>
          <a:xfrm>
            <a:off x="110836" y="0"/>
            <a:ext cx="10751128"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3600" b="1" i="0" u="none" strike="noStrike" kern="1200" cap="none" spc="0" normalizeH="0" baseline="0" noProof="0" dirty="0">
                <a:ln>
                  <a:noFill/>
                </a:ln>
                <a:solidFill>
                  <a:srgbClr val="017536"/>
                </a:solidFill>
                <a:effectLst/>
                <a:uLnTx/>
                <a:uFillTx/>
                <a:latin typeface="Century Gothic" panose="020B0502020202020204" pitchFamily="34" charset="0"/>
                <a:ea typeface="+mn-ea"/>
                <a:cs typeface="+mn-cs"/>
              </a:rPr>
              <a:t>Marco Normativo</a:t>
            </a:r>
            <a:endParaRPr kumimoji="0" lang="es-419" sz="3600" b="1" i="0" u="none" strike="noStrike" kern="1200" cap="none" spc="0" normalizeH="0" baseline="0" noProof="0" dirty="0">
              <a:ln>
                <a:noFill/>
              </a:ln>
              <a:solidFill>
                <a:srgbClr val="017536"/>
              </a:solidFill>
              <a:effectLst/>
              <a:uLnTx/>
              <a:uFillTx/>
              <a:latin typeface="Century Gothic" panose="020B0502020202020204" pitchFamily="34" charset="0"/>
              <a:ea typeface="+mn-ea"/>
              <a:cs typeface="+mn-cs"/>
            </a:endParaRPr>
          </a:p>
        </p:txBody>
      </p:sp>
      <p:grpSp>
        <p:nvGrpSpPr>
          <p:cNvPr id="7" name="Grupo 6">
            <a:extLst>
              <a:ext uri="{FF2B5EF4-FFF2-40B4-BE49-F238E27FC236}">
                <a16:creationId xmlns:a16="http://schemas.microsoft.com/office/drawing/2014/main" id="{C68DB1BE-7904-4546-9289-58C0AE9A3F61}"/>
              </a:ext>
            </a:extLst>
          </p:cNvPr>
          <p:cNvGrpSpPr/>
          <p:nvPr/>
        </p:nvGrpSpPr>
        <p:grpSpPr>
          <a:xfrm>
            <a:off x="90378" y="833759"/>
            <a:ext cx="11938819" cy="5552464"/>
            <a:chOff x="653427" y="-166843"/>
            <a:chExt cx="11153217" cy="7023730"/>
          </a:xfrm>
        </p:grpSpPr>
        <p:sp>
          <p:nvSpPr>
            <p:cNvPr id="8" name="Rectángulo 7">
              <a:extLst>
                <a:ext uri="{FF2B5EF4-FFF2-40B4-BE49-F238E27FC236}">
                  <a16:creationId xmlns:a16="http://schemas.microsoft.com/office/drawing/2014/main" id="{D09C5A96-316A-4434-ACF1-D92EA1C37A69}"/>
                </a:ext>
              </a:extLst>
            </p:cNvPr>
            <p:cNvSpPr/>
            <p:nvPr/>
          </p:nvSpPr>
          <p:spPr>
            <a:xfrm>
              <a:off x="653427" y="4633905"/>
              <a:ext cx="1224981" cy="1251416"/>
            </a:xfrm>
            <a:prstGeom prst="rect">
              <a:avLst/>
            </a:prstGeom>
            <a:noFill/>
            <a:ln w="28575">
              <a:solidFill>
                <a:schemeClr val="accent6">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1" i="0" u="none" strike="noStrike" kern="1200" cap="none" spc="0" normalizeH="0" baseline="0" noProof="0" dirty="0">
                  <a:ln>
                    <a:noFill/>
                  </a:ln>
                  <a:solidFill>
                    <a:prstClr val="black"/>
                  </a:solidFill>
                  <a:effectLst/>
                  <a:uLnTx/>
                  <a:uFillTx/>
                  <a:latin typeface="Calibri Light" panose="020F0302020204030204"/>
                  <a:ea typeface="+mn-ea"/>
                  <a:cs typeface="+mn-cs"/>
                </a:rPr>
                <a:t>Decreto Ley 2811 de 1974</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0" i="0" u="none" strike="noStrike" kern="1200" cap="none" spc="0" normalizeH="0" baseline="0" noProof="0" dirty="0">
                  <a:ln>
                    <a:noFill/>
                  </a:ln>
                  <a:solidFill>
                    <a:prstClr val="black"/>
                  </a:solidFill>
                  <a:effectLst/>
                  <a:uLnTx/>
                  <a:uFillTx/>
                  <a:latin typeface="Calibri Light" panose="020F0302020204030204"/>
                  <a:ea typeface="+mn-ea"/>
                  <a:cs typeface="+mn-cs"/>
                </a:rPr>
                <a:t>Código RRNN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0" i="0" u="sng" strike="noStrike" kern="1200" cap="none" spc="0" normalizeH="0" baseline="0" noProof="0" dirty="0">
                  <a:ln>
                    <a:noFill/>
                  </a:ln>
                  <a:solidFill>
                    <a:prstClr val="black"/>
                  </a:solidFill>
                  <a:effectLst/>
                  <a:uLnTx/>
                  <a:uFillTx/>
                  <a:latin typeface="Calibri Light" panose="020F0302020204030204"/>
                  <a:ea typeface="+mn-ea"/>
                  <a:cs typeface="+mn-cs"/>
                </a:rPr>
                <a:t>Articulo 83</a:t>
              </a:r>
            </a:p>
          </p:txBody>
        </p:sp>
        <p:sp>
          <p:nvSpPr>
            <p:cNvPr id="9" name="Rectángulo 8">
              <a:extLst>
                <a:ext uri="{FF2B5EF4-FFF2-40B4-BE49-F238E27FC236}">
                  <a16:creationId xmlns:a16="http://schemas.microsoft.com/office/drawing/2014/main" id="{68678735-1EDF-4F59-8034-ADE9D4FC4ED4}"/>
                </a:ext>
              </a:extLst>
            </p:cNvPr>
            <p:cNvSpPr/>
            <p:nvPr/>
          </p:nvSpPr>
          <p:spPr>
            <a:xfrm>
              <a:off x="2084475" y="5072304"/>
              <a:ext cx="1028729" cy="757957"/>
            </a:xfrm>
            <a:prstGeom prst="rect">
              <a:avLst/>
            </a:prstGeom>
            <a:noFill/>
            <a:ln w="28575">
              <a:solidFill>
                <a:schemeClr val="accent6">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000" b="1" i="0" u="none" strike="noStrike" kern="1200" cap="none" spc="0" normalizeH="0" baseline="0" noProof="0" dirty="0">
                  <a:ln>
                    <a:noFill/>
                  </a:ln>
                  <a:solidFill>
                    <a:prstClr val="black"/>
                  </a:solidFill>
                  <a:effectLst/>
                  <a:uLnTx/>
                  <a:uFillTx/>
                  <a:latin typeface="Calibri Light" panose="020F0302020204030204"/>
                  <a:ea typeface="+mn-ea"/>
                  <a:cs typeface="+mn-cs"/>
                </a:rPr>
                <a:t>Ley 99 de 1993</a:t>
              </a:r>
              <a:endParaRPr kumimoji="0" lang="es-CO" sz="2000" b="0" i="0" u="none" strike="noStrike" kern="1200" cap="none" spc="0" normalizeH="0" baseline="0" noProof="0" dirty="0">
                <a:ln>
                  <a:noFill/>
                </a:ln>
                <a:solidFill>
                  <a:prstClr val="black"/>
                </a:solidFill>
                <a:effectLst/>
                <a:uLnTx/>
                <a:uFillTx/>
                <a:latin typeface="Calibri Light" panose="020F0302020204030204"/>
                <a:ea typeface="+mn-ea"/>
                <a:cs typeface="+mn-cs"/>
              </a:endParaRPr>
            </a:p>
          </p:txBody>
        </p:sp>
        <p:sp>
          <p:nvSpPr>
            <p:cNvPr id="10" name="Rectángulo 9">
              <a:extLst>
                <a:ext uri="{FF2B5EF4-FFF2-40B4-BE49-F238E27FC236}">
                  <a16:creationId xmlns:a16="http://schemas.microsoft.com/office/drawing/2014/main" id="{E73C5BC6-7629-4C3B-87D6-6E26D90E0F0E}"/>
                </a:ext>
              </a:extLst>
            </p:cNvPr>
            <p:cNvSpPr/>
            <p:nvPr/>
          </p:nvSpPr>
          <p:spPr>
            <a:xfrm>
              <a:off x="3514531" y="2849880"/>
              <a:ext cx="1844817" cy="1281414"/>
            </a:xfrm>
            <a:prstGeom prst="rect">
              <a:avLst/>
            </a:prstGeom>
            <a:noFill/>
            <a:ln w="28575">
              <a:solidFill>
                <a:schemeClr val="accent6">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800" b="1" i="0" u="none" strike="noStrike" kern="1200" cap="none" spc="0" normalizeH="0" baseline="0" noProof="0" dirty="0">
                  <a:ln>
                    <a:noFill/>
                  </a:ln>
                  <a:solidFill>
                    <a:prstClr val="black"/>
                  </a:solidFill>
                  <a:effectLst/>
                  <a:uLnTx/>
                  <a:uFillTx/>
                  <a:latin typeface="Calibri Light" panose="020F0302020204030204"/>
                  <a:ea typeface="+mn-ea"/>
                  <a:cs typeface="+mn-cs"/>
                </a:rPr>
                <a:t>Ley 1450 de 2011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0" i="0" u="none" strike="noStrike" kern="1200" cap="none" spc="0" normalizeH="0" baseline="0" noProof="0" dirty="0">
                  <a:ln>
                    <a:noFill/>
                  </a:ln>
                  <a:solidFill>
                    <a:prstClr val="black"/>
                  </a:solidFill>
                  <a:effectLst/>
                  <a:uLnTx/>
                  <a:uFillTx/>
                  <a:latin typeface="Calibri Light" panose="020F0302020204030204"/>
                  <a:ea typeface="+mn-ea"/>
                  <a:cs typeface="+mn-cs"/>
                </a:rPr>
                <a:t>Plan Nacional de Desarrollo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0" i="0" u="sng" strike="noStrike" kern="1200" cap="none" spc="0" normalizeH="0" baseline="0" noProof="0" dirty="0">
                  <a:ln>
                    <a:noFill/>
                  </a:ln>
                  <a:solidFill>
                    <a:prstClr val="black"/>
                  </a:solidFill>
                  <a:effectLst/>
                  <a:uLnTx/>
                  <a:uFillTx/>
                  <a:latin typeface="Calibri Light" panose="020F0302020204030204"/>
                  <a:ea typeface="+mn-ea"/>
                  <a:cs typeface="+mn-cs"/>
                </a:rPr>
                <a:t>Artículo 206</a:t>
              </a:r>
            </a:p>
          </p:txBody>
        </p:sp>
        <p:sp>
          <p:nvSpPr>
            <p:cNvPr id="11" name="Rectángulo 10">
              <a:extLst>
                <a:ext uri="{FF2B5EF4-FFF2-40B4-BE49-F238E27FC236}">
                  <a16:creationId xmlns:a16="http://schemas.microsoft.com/office/drawing/2014/main" id="{0B96AFE3-1EED-4020-B71E-B917F7E73589}"/>
                </a:ext>
              </a:extLst>
            </p:cNvPr>
            <p:cNvSpPr/>
            <p:nvPr/>
          </p:nvSpPr>
          <p:spPr>
            <a:xfrm>
              <a:off x="3230880" y="4330812"/>
              <a:ext cx="3862872" cy="1417304"/>
            </a:xfrm>
            <a:prstGeom prst="rect">
              <a:avLst/>
            </a:prstGeom>
            <a:noFill/>
            <a:ln w="28575">
              <a:solidFill>
                <a:schemeClr val="accent6">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800" b="1" i="0" u="none" strike="noStrike" kern="1200" cap="none" spc="0" normalizeH="0" baseline="0" noProof="0" dirty="0">
                  <a:ln>
                    <a:noFill/>
                  </a:ln>
                  <a:solidFill>
                    <a:prstClr val="black"/>
                  </a:solidFill>
                  <a:effectLst/>
                  <a:uLnTx/>
                  <a:uFillTx/>
                  <a:latin typeface="Calibri Light" panose="020F0302020204030204"/>
                  <a:ea typeface="+mn-ea"/>
                  <a:cs typeface="+mn-cs"/>
                </a:rPr>
                <a:t>“Elementos Ambientales a Tener en cuenta para la expedición de retiros a corrientes hídricas”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800" b="0" i="0" u="none" strike="noStrike" kern="1200" cap="none" spc="0" normalizeH="0" baseline="0" noProof="0" dirty="0">
                  <a:ln>
                    <a:noFill/>
                  </a:ln>
                  <a:solidFill>
                    <a:prstClr val="black"/>
                  </a:solidFill>
                  <a:effectLst/>
                  <a:uLnTx/>
                  <a:uFillTx/>
                  <a:latin typeface="Calibri Light" panose="020F0302020204030204"/>
                  <a:ea typeface="+mn-ea"/>
                  <a:cs typeface="+mn-cs"/>
                </a:rPr>
                <a:t>2006</a:t>
              </a:r>
              <a:endParaRPr kumimoji="0" lang="es-CO" sz="1800" b="0" i="0" u="sng" strike="noStrike" kern="1200" cap="none" spc="0" normalizeH="0" baseline="0" noProof="0" dirty="0">
                <a:ln>
                  <a:noFill/>
                </a:ln>
                <a:solidFill>
                  <a:prstClr val="black"/>
                </a:solidFill>
                <a:effectLst/>
                <a:uLnTx/>
                <a:uFillTx/>
                <a:latin typeface="Calibri Light" panose="020F0302020204030204"/>
                <a:ea typeface="+mn-ea"/>
                <a:cs typeface="+mn-cs"/>
              </a:endParaRPr>
            </a:p>
          </p:txBody>
        </p:sp>
        <p:sp>
          <p:nvSpPr>
            <p:cNvPr id="12" name="Rectángulo 11">
              <a:extLst>
                <a:ext uri="{FF2B5EF4-FFF2-40B4-BE49-F238E27FC236}">
                  <a16:creationId xmlns:a16="http://schemas.microsoft.com/office/drawing/2014/main" id="{278E3B01-A3E7-4B7C-9124-5C95BA27FE9A}"/>
                </a:ext>
              </a:extLst>
            </p:cNvPr>
            <p:cNvSpPr/>
            <p:nvPr/>
          </p:nvSpPr>
          <p:spPr>
            <a:xfrm>
              <a:off x="5554515" y="2827923"/>
              <a:ext cx="1539238" cy="1282507"/>
            </a:xfrm>
            <a:prstGeom prst="rect">
              <a:avLst/>
            </a:prstGeom>
            <a:noFill/>
            <a:ln w="28575">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000" b="1" i="0" u="none" strike="noStrike" kern="1200" cap="none" spc="0" normalizeH="0" baseline="0" noProof="0" dirty="0">
                  <a:ln>
                    <a:noFill/>
                  </a:ln>
                  <a:solidFill>
                    <a:prstClr val="black"/>
                  </a:solidFill>
                  <a:effectLst/>
                  <a:uLnTx/>
                  <a:uFillTx/>
                  <a:latin typeface="Calibri Light" panose="020F0302020204030204"/>
                  <a:ea typeface="+mn-ea"/>
                  <a:cs typeface="+mn-cs"/>
                </a:rPr>
                <a:t>Acuerdo 251 de 2011 de Cornare</a:t>
              </a:r>
              <a:endParaRPr kumimoji="0" lang="es-CO" sz="2000" b="0" i="0" u="sng" strike="noStrike" kern="1200" cap="none" spc="0" normalizeH="0" baseline="0" noProof="0" dirty="0">
                <a:ln>
                  <a:noFill/>
                </a:ln>
                <a:solidFill>
                  <a:prstClr val="black"/>
                </a:solidFill>
                <a:effectLst/>
                <a:uLnTx/>
                <a:uFillTx/>
                <a:latin typeface="Calibri Light" panose="020F0302020204030204"/>
                <a:ea typeface="+mn-ea"/>
                <a:cs typeface="+mn-cs"/>
              </a:endParaRPr>
            </a:p>
          </p:txBody>
        </p:sp>
        <p:sp>
          <p:nvSpPr>
            <p:cNvPr id="13" name="Rectángulo 12">
              <a:extLst>
                <a:ext uri="{FF2B5EF4-FFF2-40B4-BE49-F238E27FC236}">
                  <a16:creationId xmlns:a16="http://schemas.microsoft.com/office/drawing/2014/main" id="{C43BDC71-DD30-4262-8FAE-C46CF921F4CA}"/>
                </a:ext>
              </a:extLst>
            </p:cNvPr>
            <p:cNvSpPr/>
            <p:nvPr/>
          </p:nvSpPr>
          <p:spPr>
            <a:xfrm>
              <a:off x="6361130" y="1558959"/>
              <a:ext cx="2403253" cy="1200328"/>
            </a:xfrm>
            <a:prstGeom prst="rect">
              <a:avLst/>
            </a:prstGeom>
            <a:noFill/>
            <a:ln w="28575">
              <a:solidFill>
                <a:schemeClr val="accent6">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000" b="1" i="0" u="none" strike="noStrike" kern="1200" cap="none" spc="0" normalizeH="0" baseline="0" noProof="0" dirty="0">
                  <a:ln>
                    <a:noFill/>
                  </a:ln>
                  <a:solidFill>
                    <a:prstClr val="black"/>
                  </a:solidFill>
                  <a:effectLst/>
                  <a:uLnTx/>
                  <a:uFillTx/>
                  <a:latin typeface="Calibri Light" panose="020F0302020204030204"/>
                  <a:ea typeface="+mn-ea"/>
                  <a:cs typeface="+mn-cs"/>
                </a:rPr>
                <a:t>Decreto 1076  de 2015</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000" b="0" i="0" u="none" strike="noStrike" kern="1200" cap="none" spc="0" normalizeH="0" baseline="0" noProof="0" dirty="0">
                  <a:ln>
                    <a:noFill/>
                  </a:ln>
                  <a:solidFill>
                    <a:prstClr val="black"/>
                  </a:solidFill>
                  <a:effectLst/>
                  <a:uLnTx/>
                  <a:uFillTx/>
                  <a:latin typeface="Calibri Light" panose="020F0302020204030204"/>
                  <a:ea typeface="+mn-ea"/>
                  <a:cs typeface="+mn-cs"/>
                </a:rPr>
                <a:t>Competencia en definición de RH</a:t>
              </a:r>
              <a:endParaRPr kumimoji="0" lang="es-CO" sz="2000" b="0" i="0" u="sng" strike="noStrike" kern="1200" cap="none" spc="0" normalizeH="0" baseline="0" noProof="0" dirty="0">
                <a:ln>
                  <a:noFill/>
                </a:ln>
                <a:solidFill>
                  <a:prstClr val="black"/>
                </a:solidFill>
                <a:effectLst/>
                <a:uLnTx/>
                <a:uFillTx/>
                <a:latin typeface="Calibri Light" panose="020F0302020204030204"/>
                <a:ea typeface="+mn-ea"/>
                <a:cs typeface="+mn-cs"/>
              </a:endParaRPr>
            </a:p>
          </p:txBody>
        </p:sp>
        <p:sp>
          <p:nvSpPr>
            <p:cNvPr id="14" name="Flecha: a la derecha 13">
              <a:extLst>
                <a:ext uri="{FF2B5EF4-FFF2-40B4-BE49-F238E27FC236}">
                  <a16:creationId xmlns:a16="http://schemas.microsoft.com/office/drawing/2014/main" id="{B37A68B5-AC9F-4C98-A8B5-B219A2905751}"/>
                </a:ext>
              </a:extLst>
            </p:cNvPr>
            <p:cNvSpPr/>
            <p:nvPr/>
          </p:nvSpPr>
          <p:spPr>
            <a:xfrm>
              <a:off x="772576" y="6080760"/>
              <a:ext cx="10149840" cy="228600"/>
            </a:xfrm>
            <a:prstGeom prst="rightArrow">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Flecha: a la derecha 14">
              <a:extLst>
                <a:ext uri="{FF2B5EF4-FFF2-40B4-BE49-F238E27FC236}">
                  <a16:creationId xmlns:a16="http://schemas.microsoft.com/office/drawing/2014/main" id="{36FEA7BC-E662-47F1-A6DE-E69B57B4A8F4}"/>
                </a:ext>
              </a:extLst>
            </p:cNvPr>
            <p:cNvSpPr/>
            <p:nvPr/>
          </p:nvSpPr>
          <p:spPr>
            <a:xfrm>
              <a:off x="6578390" y="233269"/>
              <a:ext cx="5228254" cy="229851"/>
            </a:xfrm>
            <a:prstGeom prst="rightArrow">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6" name="Rectángulo 15">
              <a:extLst>
                <a:ext uri="{FF2B5EF4-FFF2-40B4-BE49-F238E27FC236}">
                  <a16:creationId xmlns:a16="http://schemas.microsoft.com/office/drawing/2014/main" id="{BA60FE6F-96AF-4D40-8734-38371502CDCA}"/>
                </a:ext>
              </a:extLst>
            </p:cNvPr>
            <p:cNvSpPr/>
            <p:nvPr/>
          </p:nvSpPr>
          <p:spPr>
            <a:xfrm>
              <a:off x="8549639" y="514918"/>
              <a:ext cx="3257005" cy="897843"/>
            </a:xfrm>
            <a:prstGeom prst="rect">
              <a:avLst/>
            </a:prstGeom>
            <a:noFill/>
            <a:ln w="38100">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0" i="0" u="none" strike="noStrike" kern="1200" cap="none" spc="0" normalizeH="0" baseline="0" noProof="0" dirty="0">
                  <a:ln>
                    <a:noFill/>
                  </a:ln>
                  <a:solidFill>
                    <a:prstClr val="black"/>
                  </a:solidFill>
                  <a:effectLst/>
                  <a:uLnTx/>
                  <a:uFillTx/>
                  <a:latin typeface="Calibri Light" panose="020F0302020204030204"/>
                  <a:ea typeface="+mn-ea"/>
                  <a:cs typeface="+mn-cs"/>
                </a:rPr>
                <a:t>Guía técnica de criterios para el acotamiento de las Rondas hídricas en Colombia</a:t>
              </a:r>
            </a:p>
          </p:txBody>
        </p:sp>
        <p:sp>
          <p:nvSpPr>
            <p:cNvPr id="17" name="Rectángulo 16">
              <a:extLst>
                <a:ext uri="{FF2B5EF4-FFF2-40B4-BE49-F238E27FC236}">
                  <a16:creationId xmlns:a16="http://schemas.microsoft.com/office/drawing/2014/main" id="{D3CB46AC-3B71-46A7-B021-010095A6F614}"/>
                </a:ext>
              </a:extLst>
            </p:cNvPr>
            <p:cNvSpPr/>
            <p:nvPr/>
          </p:nvSpPr>
          <p:spPr>
            <a:xfrm>
              <a:off x="6543387" y="514918"/>
              <a:ext cx="1921485" cy="897843"/>
            </a:xfrm>
            <a:prstGeom prst="rect">
              <a:avLst/>
            </a:prstGeom>
            <a:noFill/>
            <a:ln w="19050">
              <a:solidFill>
                <a:schemeClr val="accent6">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000" b="1" i="0" u="none" strike="noStrike" kern="1200" cap="none" spc="0" normalizeH="0" baseline="0" noProof="0" dirty="0">
                  <a:ln>
                    <a:noFill/>
                  </a:ln>
                  <a:solidFill>
                    <a:prstClr val="black"/>
                  </a:solidFill>
                  <a:effectLst/>
                  <a:uLnTx/>
                  <a:uFillTx/>
                  <a:latin typeface="Calibri Light" panose="020F0302020204030204"/>
                  <a:ea typeface="+mn-ea"/>
                  <a:cs typeface="+mn-cs"/>
                </a:rPr>
                <a:t>Resolución 0957 de 2018 MADS</a:t>
              </a:r>
              <a:endParaRPr kumimoji="0" lang="es-CO" sz="2000" b="0" i="0" u="sng" strike="noStrike" kern="1200" cap="none" spc="0" normalizeH="0" baseline="0" noProof="0" dirty="0">
                <a:ln>
                  <a:noFill/>
                </a:ln>
                <a:solidFill>
                  <a:prstClr val="black"/>
                </a:solidFill>
                <a:effectLst/>
                <a:uLnTx/>
                <a:uFillTx/>
                <a:latin typeface="Calibri Light" panose="020F0302020204030204"/>
                <a:ea typeface="+mn-ea"/>
                <a:cs typeface="+mn-cs"/>
              </a:endParaRPr>
            </a:p>
          </p:txBody>
        </p:sp>
        <p:cxnSp>
          <p:nvCxnSpPr>
            <p:cNvPr id="18" name="Conector recto 17">
              <a:extLst>
                <a:ext uri="{FF2B5EF4-FFF2-40B4-BE49-F238E27FC236}">
                  <a16:creationId xmlns:a16="http://schemas.microsoft.com/office/drawing/2014/main" id="{BA66E500-8779-4DE5-954C-3A435A53B9EA}"/>
                </a:ext>
              </a:extLst>
            </p:cNvPr>
            <p:cNvCxnSpPr>
              <a:cxnSpLocks/>
            </p:cNvCxnSpPr>
            <p:nvPr/>
          </p:nvCxnSpPr>
          <p:spPr>
            <a:xfrm>
              <a:off x="9083040" y="1772458"/>
              <a:ext cx="0" cy="4308302"/>
            </a:xfrm>
            <a:prstGeom prst="line">
              <a:avLst/>
            </a:prstGeom>
            <a:ln w="28575">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19" name="CuadroTexto 18">
              <a:extLst>
                <a:ext uri="{FF2B5EF4-FFF2-40B4-BE49-F238E27FC236}">
                  <a16:creationId xmlns:a16="http://schemas.microsoft.com/office/drawing/2014/main" id="{1E00D9AE-5672-47D0-9408-CE630FA1054A}"/>
                </a:ext>
              </a:extLst>
            </p:cNvPr>
            <p:cNvSpPr txBox="1"/>
            <p:nvPr/>
          </p:nvSpPr>
          <p:spPr>
            <a:xfrm>
              <a:off x="9170382" y="1527109"/>
              <a:ext cx="2273147" cy="1362654"/>
            </a:xfrm>
            <a:prstGeom prst="rect">
              <a:avLst/>
            </a:prstGeom>
            <a:noFill/>
            <a:ln>
              <a:solidFill>
                <a:srgbClr val="92D05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600" b="1" i="0" u="none" strike="noStrike" kern="1200" cap="none" spc="0" normalizeH="0" baseline="0" noProof="0" dirty="0">
                  <a:ln>
                    <a:noFill/>
                  </a:ln>
                  <a:solidFill>
                    <a:prstClr val="black"/>
                  </a:solidFill>
                  <a:effectLst/>
                  <a:uLnTx/>
                  <a:uFillTx/>
                  <a:latin typeface="Calibri" panose="020F0502020204030204"/>
                  <a:ea typeface="+mn-ea"/>
                  <a:cs typeface="+mn-cs"/>
                </a:rPr>
                <a:t>Orden de Prioridades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600" b="1" i="0" u="none" strike="noStrike" kern="1200" cap="none" spc="0" normalizeH="0" baseline="0" noProof="0" dirty="0">
                  <a:ln>
                    <a:noFill/>
                  </a:ln>
                  <a:solidFill>
                    <a:prstClr val="black"/>
                  </a:solidFill>
                  <a:effectLst/>
                  <a:uLnTx/>
                  <a:uFillTx/>
                  <a:latin typeface="Calibri" panose="020F0502020204030204"/>
                  <a:ea typeface="+mn-ea"/>
                  <a:cs typeface="+mn-cs"/>
                </a:rPr>
                <a:t>de acotamiento en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600" b="1" i="0" u="none" strike="noStrike" kern="1200" cap="none" spc="0" normalizeH="0" baseline="0" noProof="0" dirty="0">
                  <a:ln>
                    <a:noFill/>
                  </a:ln>
                  <a:solidFill>
                    <a:prstClr val="black"/>
                  </a:solidFill>
                  <a:effectLst/>
                  <a:uLnTx/>
                  <a:uFillTx/>
                  <a:latin typeface="Calibri" panose="020F0502020204030204"/>
                  <a:ea typeface="+mn-ea"/>
                  <a:cs typeface="+mn-cs"/>
                </a:rPr>
                <a:t>CORNARE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600" b="0" i="0" u="none" strike="noStrike" kern="1200" cap="none" spc="0" normalizeH="0" baseline="0" noProof="0" dirty="0">
                  <a:ln>
                    <a:noFill/>
                  </a:ln>
                  <a:solidFill>
                    <a:prstClr val="black"/>
                  </a:solidFill>
                  <a:effectLst/>
                  <a:uLnTx/>
                  <a:uFillTx/>
                  <a:latin typeface="Calibri" panose="020F0502020204030204"/>
                  <a:ea typeface="+mn-ea"/>
                  <a:cs typeface="+mn-cs"/>
                </a:rPr>
                <a:t>Resolución 112-4927-2018 </a:t>
              </a:r>
            </a:p>
          </p:txBody>
        </p:sp>
        <p:sp>
          <p:nvSpPr>
            <p:cNvPr id="20" name="CuadroTexto 19">
              <a:extLst>
                <a:ext uri="{FF2B5EF4-FFF2-40B4-BE49-F238E27FC236}">
                  <a16:creationId xmlns:a16="http://schemas.microsoft.com/office/drawing/2014/main" id="{15D142F8-C544-4205-A9A9-66AD53302967}"/>
                </a:ext>
              </a:extLst>
            </p:cNvPr>
            <p:cNvSpPr txBox="1"/>
            <p:nvPr/>
          </p:nvSpPr>
          <p:spPr>
            <a:xfrm>
              <a:off x="9170381" y="2834873"/>
              <a:ext cx="2273147" cy="3192503"/>
            </a:xfrm>
            <a:prstGeom prst="rect">
              <a:avLst/>
            </a:prstGeom>
            <a:noFill/>
            <a:ln>
              <a:solidFill>
                <a:srgbClr val="92D05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600" b="1" i="0" u="none" strike="noStrike" kern="1200" cap="none" spc="0" normalizeH="0" baseline="0" noProof="0" dirty="0">
                  <a:ln>
                    <a:noFill/>
                  </a:ln>
                  <a:solidFill>
                    <a:prstClr val="black"/>
                  </a:solidFill>
                  <a:effectLst/>
                  <a:uLnTx/>
                  <a:uFillTx/>
                  <a:latin typeface="Calibri" panose="020F0502020204030204"/>
                  <a:ea typeface="+mn-ea"/>
                  <a:cs typeface="+mn-cs"/>
                </a:rPr>
                <a:t>Acotamiento de </a:t>
              </a:r>
              <a:br>
                <a:rPr kumimoji="0" lang="es-CO" sz="1600" b="1"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s-CO" sz="1600" b="1" i="0" u="none" strike="noStrike" kern="1200" cap="none" spc="0" normalizeH="0" baseline="0" noProof="0" dirty="0">
                  <a:ln>
                    <a:noFill/>
                  </a:ln>
                  <a:solidFill>
                    <a:prstClr val="black"/>
                  </a:solidFill>
                  <a:effectLst/>
                  <a:uLnTx/>
                  <a:uFillTx/>
                  <a:latin typeface="Calibri" panose="020F0502020204030204"/>
                  <a:ea typeface="+mn-ea"/>
                  <a:cs typeface="+mn-cs"/>
                </a:rPr>
                <a:t>9 Rondas hídricas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a:ln>
                    <a:noFill/>
                  </a:ln>
                  <a:solidFill>
                    <a:prstClr val="black"/>
                  </a:solidFill>
                  <a:effectLst/>
                  <a:uLnTx/>
                  <a:uFillTx/>
                  <a:latin typeface="Calibri" panose="020F0502020204030204"/>
                  <a:ea typeface="+mn-ea"/>
                  <a:cs typeface="+mn-cs"/>
                </a:rPr>
                <a:t>Río Guatapé</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a:ln>
                    <a:noFill/>
                  </a:ln>
                  <a:solidFill>
                    <a:prstClr val="black"/>
                  </a:solidFill>
                  <a:effectLst/>
                  <a:uLnTx/>
                  <a:uFillTx/>
                  <a:latin typeface="Calibri" panose="020F0502020204030204"/>
                  <a:ea typeface="+mn-ea"/>
                  <a:cs typeface="+mn-cs"/>
                </a:rPr>
                <a:t>Quebrada La Marinilla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a:ln>
                    <a:noFill/>
                  </a:ln>
                  <a:solidFill>
                    <a:prstClr val="black"/>
                  </a:solidFill>
                  <a:effectLst/>
                  <a:uLnTx/>
                  <a:uFillTx/>
                  <a:latin typeface="Calibri" panose="020F0502020204030204"/>
                  <a:ea typeface="+mn-ea"/>
                  <a:cs typeface="+mn-cs"/>
                </a:rPr>
                <a:t>Río Claro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a:ln>
                    <a:noFill/>
                  </a:ln>
                  <a:solidFill>
                    <a:prstClr val="black"/>
                  </a:solidFill>
                  <a:effectLst/>
                  <a:uLnTx/>
                  <a:uFillTx/>
                  <a:latin typeface="Calibri" panose="020F0502020204030204"/>
                  <a:ea typeface="+mn-ea"/>
                  <a:cs typeface="+mn-cs"/>
                </a:rPr>
                <a:t>Quebrada La Mosca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a:ln>
                    <a:noFill/>
                  </a:ln>
                  <a:solidFill>
                    <a:prstClr val="black"/>
                  </a:solidFill>
                  <a:effectLst/>
                  <a:uLnTx/>
                  <a:uFillTx/>
                  <a:latin typeface="Calibri" panose="020F0502020204030204"/>
                  <a:ea typeface="+mn-ea"/>
                  <a:cs typeface="+mn-cs"/>
                </a:rPr>
                <a:t>Quebrada La Pereira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a:ln>
                    <a:noFill/>
                  </a:ln>
                  <a:solidFill>
                    <a:prstClr val="black"/>
                  </a:solidFill>
                  <a:effectLst/>
                  <a:uLnTx/>
                  <a:uFillTx/>
                  <a:latin typeface="Calibri" panose="020F0502020204030204"/>
                  <a:ea typeface="+mn-ea"/>
                  <a:cs typeface="+mn-cs"/>
                </a:rPr>
                <a:t>Río Pantanillo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a:ln>
                    <a:noFill/>
                  </a:ln>
                  <a:solidFill>
                    <a:prstClr val="black"/>
                  </a:solidFill>
                  <a:effectLst/>
                  <a:uLnTx/>
                  <a:uFillTx/>
                  <a:latin typeface="Calibri" panose="020F0502020204030204"/>
                  <a:ea typeface="+mn-ea"/>
                  <a:cs typeface="+mn-cs"/>
                </a:rPr>
                <a:t>Quebrada La Agudelo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a:ln>
                    <a:noFill/>
                  </a:ln>
                  <a:solidFill>
                    <a:prstClr val="black"/>
                  </a:solidFill>
                  <a:effectLst/>
                  <a:uLnTx/>
                  <a:uFillTx/>
                  <a:latin typeface="Calibri" panose="020F0502020204030204"/>
                  <a:ea typeface="+mn-ea"/>
                  <a:cs typeface="+mn-cs"/>
                </a:rPr>
                <a:t>Río Piedras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a:ln>
                    <a:noFill/>
                  </a:ln>
                  <a:solidFill>
                    <a:prstClr val="black"/>
                  </a:solidFill>
                  <a:effectLst/>
                  <a:uLnTx/>
                  <a:uFillTx/>
                  <a:latin typeface="Calibri" panose="020F0502020204030204"/>
                  <a:ea typeface="+mn-ea"/>
                  <a:cs typeface="+mn-cs"/>
                </a:rPr>
                <a:t>Río San Carlos</a:t>
              </a:r>
            </a:p>
          </p:txBody>
        </p:sp>
        <p:cxnSp>
          <p:nvCxnSpPr>
            <p:cNvPr id="21" name="Conector recto 20">
              <a:extLst>
                <a:ext uri="{FF2B5EF4-FFF2-40B4-BE49-F238E27FC236}">
                  <a16:creationId xmlns:a16="http://schemas.microsoft.com/office/drawing/2014/main" id="{D2DDEF6E-BCF2-46D0-A8B9-7E3CEB156607}"/>
                </a:ext>
              </a:extLst>
            </p:cNvPr>
            <p:cNvCxnSpPr/>
            <p:nvPr/>
          </p:nvCxnSpPr>
          <p:spPr>
            <a:xfrm>
              <a:off x="1129781" y="5975583"/>
              <a:ext cx="0" cy="518917"/>
            </a:xfrm>
            <a:prstGeom prst="line">
              <a:avLst/>
            </a:prstGeom>
            <a:ln w="381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Conector recto 21">
              <a:extLst>
                <a:ext uri="{FF2B5EF4-FFF2-40B4-BE49-F238E27FC236}">
                  <a16:creationId xmlns:a16="http://schemas.microsoft.com/office/drawing/2014/main" id="{41085B9C-65DB-4F34-ADF5-9A567B8B8848}"/>
                </a:ext>
              </a:extLst>
            </p:cNvPr>
            <p:cNvCxnSpPr/>
            <p:nvPr/>
          </p:nvCxnSpPr>
          <p:spPr>
            <a:xfrm>
              <a:off x="2562808" y="5927980"/>
              <a:ext cx="0" cy="518917"/>
            </a:xfrm>
            <a:prstGeom prst="line">
              <a:avLst/>
            </a:prstGeom>
            <a:ln w="381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Conector recto 22">
              <a:extLst>
                <a:ext uri="{FF2B5EF4-FFF2-40B4-BE49-F238E27FC236}">
                  <a16:creationId xmlns:a16="http://schemas.microsoft.com/office/drawing/2014/main" id="{6A6BFA33-37D3-4558-88F0-325E2876903D}"/>
                </a:ext>
              </a:extLst>
            </p:cNvPr>
            <p:cNvCxnSpPr/>
            <p:nvPr/>
          </p:nvCxnSpPr>
          <p:spPr>
            <a:xfrm>
              <a:off x="3230880" y="5927979"/>
              <a:ext cx="0" cy="518917"/>
            </a:xfrm>
            <a:prstGeom prst="line">
              <a:avLst/>
            </a:prstGeom>
            <a:ln w="381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Conector recto 23">
              <a:extLst>
                <a:ext uri="{FF2B5EF4-FFF2-40B4-BE49-F238E27FC236}">
                  <a16:creationId xmlns:a16="http://schemas.microsoft.com/office/drawing/2014/main" id="{D92CEA5B-A271-4CA3-B5F5-A21FC5D6B2D8}"/>
                </a:ext>
              </a:extLst>
            </p:cNvPr>
            <p:cNvCxnSpPr/>
            <p:nvPr/>
          </p:nvCxnSpPr>
          <p:spPr>
            <a:xfrm>
              <a:off x="5359348" y="5973323"/>
              <a:ext cx="0" cy="518917"/>
            </a:xfrm>
            <a:prstGeom prst="line">
              <a:avLst/>
            </a:prstGeom>
            <a:ln w="381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Conector recto 24">
              <a:extLst>
                <a:ext uri="{FF2B5EF4-FFF2-40B4-BE49-F238E27FC236}">
                  <a16:creationId xmlns:a16="http://schemas.microsoft.com/office/drawing/2014/main" id="{CF4ECBF1-92DB-40A6-AC61-99BCB5748BB1}"/>
                </a:ext>
              </a:extLst>
            </p:cNvPr>
            <p:cNvCxnSpPr/>
            <p:nvPr/>
          </p:nvCxnSpPr>
          <p:spPr>
            <a:xfrm>
              <a:off x="7093752" y="5935601"/>
              <a:ext cx="0" cy="518917"/>
            </a:xfrm>
            <a:prstGeom prst="line">
              <a:avLst/>
            </a:prstGeom>
            <a:ln w="381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Conector recto 25">
              <a:extLst>
                <a:ext uri="{FF2B5EF4-FFF2-40B4-BE49-F238E27FC236}">
                  <a16:creationId xmlns:a16="http://schemas.microsoft.com/office/drawing/2014/main" id="{53049C07-EAA1-4A78-8BAD-30357783BBD2}"/>
                </a:ext>
              </a:extLst>
            </p:cNvPr>
            <p:cNvCxnSpPr/>
            <p:nvPr/>
          </p:nvCxnSpPr>
          <p:spPr>
            <a:xfrm>
              <a:off x="7815681" y="5927977"/>
              <a:ext cx="0" cy="518917"/>
            </a:xfrm>
            <a:prstGeom prst="line">
              <a:avLst/>
            </a:prstGeom>
            <a:ln w="381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27" name="CuadroTexto 26">
              <a:extLst>
                <a:ext uri="{FF2B5EF4-FFF2-40B4-BE49-F238E27FC236}">
                  <a16:creationId xmlns:a16="http://schemas.microsoft.com/office/drawing/2014/main" id="{CB9F4D0F-E1E9-4398-AC29-56E425DC2A44}"/>
                </a:ext>
              </a:extLst>
            </p:cNvPr>
            <p:cNvSpPr txBox="1"/>
            <p:nvPr/>
          </p:nvSpPr>
          <p:spPr>
            <a:xfrm>
              <a:off x="764019" y="6456777"/>
              <a:ext cx="82296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2000" b="1" i="0" u="none" strike="noStrike" kern="1200" cap="none" spc="0" normalizeH="0" baseline="0" noProof="0" dirty="0">
                  <a:ln>
                    <a:noFill/>
                  </a:ln>
                  <a:solidFill>
                    <a:srgbClr val="70AD47">
                      <a:lumMod val="50000"/>
                    </a:srgbClr>
                  </a:solidFill>
                  <a:effectLst/>
                  <a:uLnTx/>
                  <a:uFillTx/>
                  <a:latin typeface="Calibri Light" panose="020F0302020204030204"/>
                  <a:ea typeface="+mn-ea"/>
                  <a:cs typeface="+mn-cs"/>
                </a:rPr>
                <a:t>1974</a:t>
              </a:r>
            </a:p>
          </p:txBody>
        </p:sp>
        <p:sp>
          <p:nvSpPr>
            <p:cNvPr id="28" name="CuadroTexto 27">
              <a:extLst>
                <a:ext uri="{FF2B5EF4-FFF2-40B4-BE49-F238E27FC236}">
                  <a16:creationId xmlns:a16="http://schemas.microsoft.com/office/drawing/2014/main" id="{AA3F7F33-83A2-4787-AD3A-5A86B8859151}"/>
                </a:ext>
              </a:extLst>
            </p:cNvPr>
            <p:cNvSpPr txBox="1"/>
            <p:nvPr/>
          </p:nvSpPr>
          <p:spPr>
            <a:xfrm>
              <a:off x="2158481" y="6416797"/>
              <a:ext cx="82296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2000" b="1" i="0" u="none" strike="noStrike" kern="1200" cap="none" spc="0" normalizeH="0" baseline="0" noProof="0" dirty="0">
                  <a:ln>
                    <a:noFill/>
                  </a:ln>
                  <a:solidFill>
                    <a:srgbClr val="70AD47">
                      <a:lumMod val="50000"/>
                    </a:srgbClr>
                  </a:solidFill>
                  <a:effectLst/>
                  <a:uLnTx/>
                  <a:uFillTx/>
                  <a:latin typeface="Calibri Light" panose="020F0302020204030204"/>
                  <a:ea typeface="+mn-ea"/>
                  <a:cs typeface="+mn-cs"/>
                </a:rPr>
                <a:t>1993</a:t>
              </a:r>
            </a:p>
          </p:txBody>
        </p:sp>
        <p:sp>
          <p:nvSpPr>
            <p:cNvPr id="29" name="CuadroTexto 28">
              <a:extLst>
                <a:ext uri="{FF2B5EF4-FFF2-40B4-BE49-F238E27FC236}">
                  <a16:creationId xmlns:a16="http://schemas.microsoft.com/office/drawing/2014/main" id="{0314F8B5-DB7A-4C99-9523-AF75C963AE3E}"/>
                </a:ext>
              </a:extLst>
            </p:cNvPr>
            <p:cNvSpPr txBox="1"/>
            <p:nvPr/>
          </p:nvSpPr>
          <p:spPr>
            <a:xfrm>
              <a:off x="2869787" y="6399621"/>
              <a:ext cx="82296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2000" b="1" i="0" u="none" strike="noStrike" kern="1200" cap="none" spc="0" normalizeH="0" baseline="0" noProof="0" dirty="0">
                  <a:ln>
                    <a:noFill/>
                  </a:ln>
                  <a:solidFill>
                    <a:srgbClr val="70AD47">
                      <a:lumMod val="50000"/>
                    </a:srgbClr>
                  </a:solidFill>
                  <a:effectLst/>
                  <a:uLnTx/>
                  <a:uFillTx/>
                  <a:latin typeface="Calibri Light" panose="020F0302020204030204"/>
                  <a:ea typeface="+mn-ea"/>
                  <a:cs typeface="+mn-cs"/>
                </a:rPr>
                <a:t>2006</a:t>
              </a:r>
            </a:p>
          </p:txBody>
        </p:sp>
        <p:sp>
          <p:nvSpPr>
            <p:cNvPr id="30" name="CuadroTexto 29">
              <a:extLst>
                <a:ext uri="{FF2B5EF4-FFF2-40B4-BE49-F238E27FC236}">
                  <a16:creationId xmlns:a16="http://schemas.microsoft.com/office/drawing/2014/main" id="{96A567A3-A3A6-4797-B08E-11D71A010B6C}"/>
                </a:ext>
              </a:extLst>
            </p:cNvPr>
            <p:cNvSpPr txBox="1"/>
            <p:nvPr/>
          </p:nvSpPr>
          <p:spPr>
            <a:xfrm>
              <a:off x="4986279" y="6399621"/>
              <a:ext cx="82296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2000" b="1" i="0" u="none" strike="noStrike" kern="1200" cap="none" spc="0" normalizeH="0" baseline="0" noProof="0" dirty="0">
                  <a:ln>
                    <a:noFill/>
                  </a:ln>
                  <a:solidFill>
                    <a:srgbClr val="70AD47">
                      <a:lumMod val="50000"/>
                    </a:srgbClr>
                  </a:solidFill>
                  <a:effectLst/>
                  <a:uLnTx/>
                  <a:uFillTx/>
                  <a:latin typeface="Calibri Light" panose="020F0302020204030204"/>
                  <a:ea typeface="+mn-ea"/>
                  <a:cs typeface="+mn-cs"/>
                </a:rPr>
                <a:t>2011</a:t>
              </a:r>
            </a:p>
          </p:txBody>
        </p:sp>
        <p:sp>
          <p:nvSpPr>
            <p:cNvPr id="31" name="CuadroTexto 30">
              <a:extLst>
                <a:ext uri="{FF2B5EF4-FFF2-40B4-BE49-F238E27FC236}">
                  <a16:creationId xmlns:a16="http://schemas.microsoft.com/office/drawing/2014/main" id="{11929017-6E92-4147-A45E-26C5AF4C931C}"/>
                </a:ext>
              </a:extLst>
            </p:cNvPr>
            <p:cNvSpPr txBox="1"/>
            <p:nvPr/>
          </p:nvSpPr>
          <p:spPr>
            <a:xfrm>
              <a:off x="6776823" y="6416797"/>
              <a:ext cx="82296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2000" b="1" i="0" u="none" strike="noStrike" kern="1200" cap="none" spc="0" normalizeH="0" baseline="0" noProof="0" dirty="0">
                  <a:ln>
                    <a:noFill/>
                  </a:ln>
                  <a:solidFill>
                    <a:srgbClr val="70AD47">
                      <a:lumMod val="50000"/>
                    </a:srgbClr>
                  </a:solidFill>
                  <a:effectLst/>
                  <a:uLnTx/>
                  <a:uFillTx/>
                  <a:latin typeface="Calibri Light" panose="020F0302020204030204"/>
                  <a:ea typeface="+mn-ea"/>
                  <a:cs typeface="+mn-cs"/>
                </a:rPr>
                <a:t>2015</a:t>
              </a:r>
            </a:p>
          </p:txBody>
        </p:sp>
        <p:sp>
          <p:nvSpPr>
            <p:cNvPr id="32" name="CuadroTexto 31">
              <a:extLst>
                <a:ext uri="{FF2B5EF4-FFF2-40B4-BE49-F238E27FC236}">
                  <a16:creationId xmlns:a16="http://schemas.microsoft.com/office/drawing/2014/main" id="{C2BED0FB-E4B9-4B39-87E2-1E6AA5BC5DBA}"/>
                </a:ext>
              </a:extLst>
            </p:cNvPr>
            <p:cNvSpPr txBox="1"/>
            <p:nvPr/>
          </p:nvSpPr>
          <p:spPr>
            <a:xfrm>
              <a:off x="7474021" y="6414536"/>
              <a:ext cx="82296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2000" b="1" i="0" u="none" strike="noStrike" kern="1200" cap="none" spc="0" normalizeH="0" baseline="0" noProof="0" dirty="0">
                  <a:ln>
                    <a:noFill/>
                  </a:ln>
                  <a:solidFill>
                    <a:srgbClr val="70AD47">
                      <a:lumMod val="50000"/>
                    </a:srgbClr>
                  </a:solidFill>
                  <a:effectLst/>
                  <a:uLnTx/>
                  <a:uFillTx/>
                  <a:latin typeface="Calibri Light" panose="020F0302020204030204"/>
                  <a:ea typeface="+mn-ea"/>
                  <a:cs typeface="+mn-cs"/>
                </a:rPr>
                <a:t>2018</a:t>
              </a:r>
            </a:p>
          </p:txBody>
        </p:sp>
        <p:cxnSp>
          <p:nvCxnSpPr>
            <p:cNvPr id="33" name="Conector recto 32">
              <a:extLst>
                <a:ext uri="{FF2B5EF4-FFF2-40B4-BE49-F238E27FC236}">
                  <a16:creationId xmlns:a16="http://schemas.microsoft.com/office/drawing/2014/main" id="{D04377B8-121C-40E4-BB37-274B8CFF12F5}"/>
                </a:ext>
              </a:extLst>
            </p:cNvPr>
            <p:cNvCxnSpPr/>
            <p:nvPr/>
          </p:nvCxnSpPr>
          <p:spPr>
            <a:xfrm>
              <a:off x="7700870" y="15084"/>
              <a:ext cx="0" cy="518917"/>
            </a:xfrm>
            <a:prstGeom prst="line">
              <a:avLst/>
            </a:prstGeom>
            <a:ln w="381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34" name="CuadroTexto 33">
              <a:extLst>
                <a:ext uri="{FF2B5EF4-FFF2-40B4-BE49-F238E27FC236}">
                  <a16:creationId xmlns:a16="http://schemas.microsoft.com/office/drawing/2014/main" id="{8D6F4E34-2BA7-4C9D-B3C9-3CA078765337}"/>
                </a:ext>
              </a:extLst>
            </p:cNvPr>
            <p:cNvSpPr txBox="1"/>
            <p:nvPr/>
          </p:nvSpPr>
          <p:spPr>
            <a:xfrm>
              <a:off x="6938247" y="-166843"/>
              <a:ext cx="82296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2000" b="1" i="0" u="none" strike="noStrike" kern="1200" cap="none" spc="0" normalizeH="0" baseline="0" noProof="0" dirty="0">
                  <a:ln>
                    <a:noFill/>
                  </a:ln>
                  <a:solidFill>
                    <a:srgbClr val="70AD47">
                      <a:lumMod val="50000"/>
                    </a:srgbClr>
                  </a:solidFill>
                  <a:effectLst/>
                  <a:uLnTx/>
                  <a:uFillTx/>
                  <a:latin typeface="Calibri Light" panose="020F0302020204030204"/>
                  <a:ea typeface="+mn-ea"/>
                  <a:cs typeface="+mn-cs"/>
                </a:rPr>
                <a:t>2018</a:t>
              </a:r>
            </a:p>
          </p:txBody>
        </p:sp>
        <p:sp>
          <p:nvSpPr>
            <p:cNvPr id="35" name="CuadroTexto 34">
              <a:extLst>
                <a:ext uri="{FF2B5EF4-FFF2-40B4-BE49-F238E27FC236}">
                  <a16:creationId xmlns:a16="http://schemas.microsoft.com/office/drawing/2014/main" id="{E71AF3C5-BCA3-4E6D-95A0-38E05DB62F01}"/>
                </a:ext>
              </a:extLst>
            </p:cNvPr>
            <p:cNvSpPr txBox="1"/>
            <p:nvPr/>
          </p:nvSpPr>
          <p:spPr>
            <a:xfrm>
              <a:off x="10865922" y="6393724"/>
              <a:ext cx="82296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2000" b="1" i="0" u="none" strike="noStrike" kern="1200" cap="none" spc="0" normalizeH="0" baseline="0" noProof="0" dirty="0">
                  <a:ln>
                    <a:noFill/>
                  </a:ln>
                  <a:solidFill>
                    <a:srgbClr val="70AD47">
                      <a:lumMod val="50000"/>
                    </a:srgbClr>
                  </a:solidFill>
                  <a:effectLst/>
                  <a:uLnTx/>
                  <a:uFillTx/>
                  <a:latin typeface="Calibri Light" panose="020F0302020204030204"/>
                  <a:ea typeface="+mn-ea"/>
                  <a:cs typeface="+mn-cs"/>
                </a:rPr>
                <a:t>HOY</a:t>
              </a:r>
            </a:p>
          </p:txBody>
        </p:sp>
        <p:sp>
          <p:nvSpPr>
            <p:cNvPr id="36" name="CuadroTexto 35">
              <a:extLst>
                <a:ext uri="{FF2B5EF4-FFF2-40B4-BE49-F238E27FC236}">
                  <a16:creationId xmlns:a16="http://schemas.microsoft.com/office/drawing/2014/main" id="{795AE332-DC2E-4D72-B88D-9A68C89FEC19}"/>
                </a:ext>
              </a:extLst>
            </p:cNvPr>
            <p:cNvSpPr txBox="1"/>
            <p:nvPr/>
          </p:nvSpPr>
          <p:spPr>
            <a:xfrm>
              <a:off x="747225" y="546471"/>
              <a:ext cx="5062014" cy="167411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800" b="1" i="0" u="none" strike="noStrike" kern="1200" cap="none" spc="0" normalizeH="0" baseline="0" noProof="0" dirty="0">
                  <a:ln>
                    <a:noFill/>
                  </a:ln>
                  <a:solidFill>
                    <a:srgbClr val="017536"/>
                  </a:solidFill>
                  <a:effectLst/>
                  <a:uLnTx/>
                  <a:uFillTx/>
                  <a:latin typeface="Calibri Light" panose="020F0302020204030204"/>
                  <a:ea typeface="+mn-ea"/>
                  <a:cs typeface="+mn-cs"/>
                </a:rPr>
                <a:t>ANTECEDENTES Y MARCO NORMATIVO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400" b="0" i="0" u="none" strike="noStrike" kern="1200" cap="none" spc="0" normalizeH="0" baseline="0" noProof="0" dirty="0">
                  <a:ln>
                    <a:noFill/>
                  </a:ln>
                  <a:solidFill>
                    <a:srgbClr val="017536"/>
                  </a:solidFill>
                  <a:effectLst/>
                  <a:uLnTx/>
                  <a:uFillTx/>
                  <a:latin typeface="Calibri Light" panose="020F0302020204030204"/>
                  <a:ea typeface="+mn-ea"/>
                  <a:cs typeface="+mn-cs"/>
                </a:rPr>
                <a:t>ACOTAMIENTO DE RONDAS HÍDRICAS</a:t>
              </a:r>
            </a:p>
          </p:txBody>
        </p:sp>
      </p:grpSp>
      <p:sp>
        <p:nvSpPr>
          <p:cNvPr id="37" name="Rectángulo 36">
            <a:extLst>
              <a:ext uri="{FF2B5EF4-FFF2-40B4-BE49-F238E27FC236}">
                <a16:creationId xmlns:a16="http://schemas.microsoft.com/office/drawing/2014/main" id="{B278C209-0714-4CD1-9391-318EF340A4BB}"/>
              </a:ext>
            </a:extLst>
          </p:cNvPr>
          <p:cNvSpPr/>
          <p:nvPr/>
        </p:nvSpPr>
        <p:spPr>
          <a:xfrm>
            <a:off x="441067" y="3667184"/>
            <a:ext cx="2079130" cy="671850"/>
          </a:xfrm>
          <a:prstGeom prst="rect">
            <a:avLst/>
          </a:prstGeom>
          <a:noFill/>
          <a:ln w="28575">
            <a:solidFill>
              <a:schemeClr val="accent6">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1" i="0" u="none" strike="noStrike" kern="1200" cap="none" spc="0" normalizeH="0" baseline="0" noProof="0" dirty="0">
                <a:ln>
                  <a:noFill/>
                </a:ln>
                <a:solidFill>
                  <a:prstClr val="black"/>
                </a:solidFill>
                <a:effectLst/>
                <a:uLnTx/>
                <a:uFillTx/>
                <a:latin typeface="Calibri Light" panose="020F0302020204030204"/>
                <a:ea typeface="+mn-ea"/>
                <a:cs typeface="+mn-cs"/>
              </a:rPr>
              <a:t>Decreto 1449 de 1977</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400" b="0" i="0" u="sng" strike="noStrike" kern="1200" cap="none" spc="0" normalizeH="0" baseline="0" noProof="0" dirty="0">
                <a:ln>
                  <a:noFill/>
                </a:ln>
                <a:solidFill>
                  <a:prstClr val="black"/>
                </a:solidFill>
                <a:effectLst/>
                <a:uLnTx/>
                <a:uFillTx/>
                <a:latin typeface="Calibri Light" panose="020F0302020204030204"/>
                <a:ea typeface="+mn-ea"/>
                <a:cs typeface="+mn-cs"/>
              </a:rPr>
              <a:t>Articulo 3, </a:t>
            </a:r>
            <a:r>
              <a:rPr kumimoji="0" lang="es-CO" sz="1400" b="0" i="0" u="sng" strike="noStrike" kern="1200" cap="none" spc="0" normalizeH="0" baseline="0" noProof="0" dirty="0" err="1">
                <a:ln>
                  <a:noFill/>
                </a:ln>
                <a:solidFill>
                  <a:prstClr val="black"/>
                </a:solidFill>
                <a:effectLst/>
                <a:uLnTx/>
                <a:uFillTx/>
                <a:latin typeface="Calibri Light" panose="020F0302020204030204"/>
                <a:ea typeface="+mn-ea"/>
                <a:cs typeface="+mn-cs"/>
              </a:rPr>
              <a:t>num</a:t>
            </a:r>
            <a:r>
              <a:rPr kumimoji="0" lang="es-CO" sz="1400" b="0" i="0" u="sng" strike="noStrike" kern="1200" cap="none" spc="0" normalizeH="0" baseline="0" noProof="0" dirty="0">
                <a:ln>
                  <a:noFill/>
                </a:ln>
                <a:solidFill>
                  <a:prstClr val="black"/>
                </a:solidFill>
                <a:effectLst/>
                <a:uLnTx/>
                <a:uFillTx/>
                <a:latin typeface="Calibri Light" panose="020F0302020204030204"/>
                <a:ea typeface="+mn-ea"/>
                <a:cs typeface="+mn-cs"/>
              </a:rPr>
              <a:t>. 1, </a:t>
            </a:r>
            <a:br>
              <a:rPr kumimoji="0" lang="es-CO" sz="1400" b="0" i="0" u="sng" strike="noStrike" kern="1200" cap="none" spc="0" normalizeH="0" baseline="0" noProof="0" dirty="0">
                <a:ln>
                  <a:noFill/>
                </a:ln>
                <a:solidFill>
                  <a:prstClr val="black"/>
                </a:solidFill>
                <a:effectLst/>
                <a:uLnTx/>
                <a:uFillTx/>
                <a:latin typeface="Calibri Light" panose="020F0302020204030204"/>
                <a:ea typeface="+mn-ea"/>
                <a:cs typeface="+mn-cs"/>
              </a:rPr>
            </a:br>
            <a:r>
              <a:rPr kumimoji="0" lang="es-CO" sz="1400" b="0" i="0" u="sng" strike="noStrike" kern="1200" cap="none" spc="0" normalizeH="0" baseline="0" noProof="0" dirty="0">
                <a:ln>
                  <a:noFill/>
                </a:ln>
                <a:solidFill>
                  <a:prstClr val="black"/>
                </a:solidFill>
                <a:effectLst/>
                <a:uLnTx/>
                <a:uFillTx/>
                <a:latin typeface="Calibri Light" panose="020F0302020204030204"/>
                <a:ea typeface="+mn-ea"/>
                <a:cs typeface="+mn-cs"/>
              </a:rPr>
              <a:t>literal b.</a:t>
            </a:r>
          </a:p>
        </p:txBody>
      </p:sp>
      <p:cxnSp>
        <p:nvCxnSpPr>
          <p:cNvPr id="38" name="Conector recto 37">
            <a:extLst>
              <a:ext uri="{FF2B5EF4-FFF2-40B4-BE49-F238E27FC236}">
                <a16:creationId xmlns:a16="http://schemas.microsoft.com/office/drawing/2014/main" id="{242EE6E4-716B-45DB-BEA2-5622288438F6}"/>
              </a:ext>
            </a:extLst>
          </p:cNvPr>
          <p:cNvCxnSpPr/>
          <p:nvPr/>
        </p:nvCxnSpPr>
        <p:spPr>
          <a:xfrm>
            <a:off x="1489199" y="5656134"/>
            <a:ext cx="0" cy="410219"/>
          </a:xfrm>
          <a:prstGeom prst="line">
            <a:avLst/>
          </a:prstGeom>
          <a:ln w="381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39" name="CuadroTexto 38">
            <a:extLst>
              <a:ext uri="{FF2B5EF4-FFF2-40B4-BE49-F238E27FC236}">
                <a16:creationId xmlns:a16="http://schemas.microsoft.com/office/drawing/2014/main" id="{1FB1215A-8335-448D-84E0-7E0E755C6ADE}"/>
              </a:ext>
            </a:extLst>
          </p:cNvPr>
          <p:cNvSpPr txBox="1"/>
          <p:nvPr/>
        </p:nvSpPr>
        <p:spPr>
          <a:xfrm>
            <a:off x="1097677" y="6036533"/>
            <a:ext cx="880927" cy="3162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2000" b="1" i="0" u="none" strike="noStrike" kern="1200" cap="none" spc="0" normalizeH="0" baseline="0" noProof="0" dirty="0">
                <a:ln>
                  <a:noFill/>
                </a:ln>
                <a:solidFill>
                  <a:srgbClr val="70AD47">
                    <a:lumMod val="50000"/>
                  </a:srgbClr>
                </a:solidFill>
                <a:effectLst/>
                <a:uLnTx/>
                <a:uFillTx/>
                <a:latin typeface="Calibri Light" panose="020F0302020204030204"/>
                <a:ea typeface="+mn-ea"/>
                <a:cs typeface="+mn-cs"/>
              </a:rPr>
              <a:t>1974</a:t>
            </a:r>
          </a:p>
        </p:txBody>
      </p:sp>
    </p:spTree>
    <p:extLst>
      <p:ext uri="{BB962C8B-B14F-4D97-AF65-F5344CB8AC3E}">
        <p14:creationId xmlns:p14="http://schemas.microsoft.com/office/powerpoint/2010/main" val="42002582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1E5BB7A8-928F-4786-BEEC-B3600466C615}"/>
              </a:ext>
            </a:extLst>
          </p:cNvPr>
          <p:cNvSpPr txBox="1"/>
          <p:nvPr/>
        </p:nvSpPr>
        <p:spPr>
          <a:xfrm>
            <a:off x="1297856" y="90135"/>
            <a:ext cx="1055984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3600" b="1" i="0" u="none" strike="noStrike" kern="1200" cap="none" spc="0" normalizeH="0" baseline="0" noProof="0" dirty="0">
                <a:ln>
                  <a:noFill/>
                </a:ln>
                <a:solidFill>
                  <a:srgbClr val="017536"/>
                </a:solidFill>
                <a:effectLst/>
                <a:uLnTx/>
                <a:uFillTx/>
                <a:latin typeface="Century Gothic" panose="020B0502020202020204" pitchFamily="34" charset="0"/>
                <a:ea typeface="+mn-ea"/>
                <a:cs typeface="+mn-cs"/>
              </a:rPr>
              <a:t>Definición de Ronda Hídrica</a:t>
            </a:r>
            <a:endParaRPr kumimoji="0" lang="es-419" sz="3600" b="1" i="0" u="none" strike="noStrike" kern="1200" cap="none" spc="0" normalizeH="0" baseline="0" noProof="0" dirty="0">
              <a:ln>
                <a:noFill/>
              </a:ln>
              <a:solidFill>
                <a:srgbClr val="017536"/>
              </a:solidFill>
              <a:effectLst/>
              <a:uLnTx/>
              <a:uFillTx/>
              <a:latin typeface="Century Gothic" panose="020B0502020202020204" pitchFamily="34" charset="0"/>
              <a:ea typeface="+mn-ea"/>
              <a:cs typeface="+mn-cs"/>
            </a:endParaRPr>
          </a:p>
        </p:txBody>
      </p:sp>
      <p:sp>
        <p:nvSpPr>
          <p:cNvPr id="5" name="CuadroTexto 4">
            <a:extLst>
              <a:ext uri="{FF2B5EF4-FFF2-40B4-BE49-F238E27FC236}">
                <a16:creationId xmlns:a16="http://schemas.microsoft.com/office/drawing/2014/main" id="{A1794552-665B-4EC2-B16E-8E6D7A4DC7CD}"/>
              </a:ext>
            </a:extLst>
          </p:cNvPr>
          <p:cNvSpPr txBox="1"/>
          <p:nvPr/>
        </p:nvSpPr>
        <p:spPr>
          <a:xfrm>
            <a:off x="1297856" y="3479693"/>
            <a:ext cx="10781072" cy="2923877"/>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Comprende la faja paralela a la línea de mareas máximas o a la del cauce permanente de ríos y lagos, hasta de treinta metros de ancho.</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Así mismo hará parte de la ronda hídrica el área de protección o conservación aferente. Tanto para la faja paralela como para el área de protección o conservación aferente se establecerán directrices de manejo ambiental, conforme a lo dispuesto en la "Guía Técnica de Criterios para el Acotamiento de las Rondas Hídricas en Colombia".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6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(Definición del Decreto 2245 de 2017)</a:t>
            </a:r>
          </a:p>
        </p:txBody>
      </p:sp>
      <p:pic>
        <p:nvPicPr>
          <p:cNvPr id="7" name="Imagen 6">
            <a:extLst>
              <a:ext uri="{FF2B5EF4-FFF2-40B4-BE49-F238E27FC236}">
                <a16:creationId xmlns:a16="http://schemas.microsoft.com/office/drawing/2014/main" id="{2BA390AD-ABFC-4FEE-9B32-5910D96DBD48}"/>
              </a:ext>
            </a:extLst>
          </p:cNvPr>
          <p:cNvPicPr>
            <a:picLocks noChangeAspect="1"/>
          </p:cNvPicPr>
          <p:nvPr/>
        </p:nvPicPr>
        <p:blipFill rotWithShape="1">
          <a:blip r:embed="rId3"/>
          <a:srcRect l="31614" t="17988" r="31931" b="46161"/>
          <a:stretch/>
        </p:blipFill>
        <p:spPr>
          <a:xfrm>
            <a:off x="2338086" y="633482"/>
            <a:ext cx="7720314" cy="2923877"/>
          </a:xfrm>
          <a:prstGeom prst="rect">
            <a:avLst/>
          </a:prstGeom>
        </p:spPr>
      </p:pic>
    </p:spTree>
    <p:extLst>
      <p:ext uri="{BB962C8B-B14F-4D97-AF65-F5344CB8AC3E}">
        <p14:creationId xmlns:p14="http://schemas.microsoft.com/office/powerpoint/2010/main" val="3897325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1E5BB7A8-928F-4786-BEEC-B3600466C615}"/>
              </a:ext>
            </a:extLst>
          </p:cNvPr>
          <p:cNvSpPr txBox="1"/>
          <p:nvPr/>
        </p:nvSpPr>
        <p:spPr>
          <a:xfrm>
            <a:off x="299358" y="303252"/>
            <a:ext cx="11593284" cy="61555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3400" b="1" i="0" u="none" strike="noStrike" kern="1200" cap="none" spc="0" normalizeH="0" baseline="0" noProof="0" dirty="0">
                <a:ln>
                  <a:noFill/>
                </a:ln>
                <a:solidFill>
                  <a:srgbClr val="017536"/>
                </a:solidFill>
                <a:effectLst/>
                <a:uLnTx/>
                <a:uFillTx/>
                <a:latin typeface="Century Gothic" panose="020B0502020202020204" pitchFamily="34" charset="0"/>
                <a:ea typeface="+mn-ea"/>
                <a:cs typeface="+mn-cs"/>
              </a:rPr>
              <a:t>RONDAS HÍDRICAS ACOTADAS POR CORNARE</a:t>
            </a:r>
          </a:p>
        </p:txBody>
      </p:sp>
      <p:sp>
        <p:nvSpPr>
          <p:cNvPr id="4" name="Rectángulo 3">
            <a:extLst>
              <a:ext uri="{FF2B5EF4-FFF2-40B4-BE49-F238E27FC236}">
                <a16:creationId xmlns:a16="http://schemas.microsoft.com/office/drawing/2014/main" id="{06CF5855-5973-49FF-BFCA-4F2535BD6DBB}"/>
              </a:ext>
            </a:extLst>
          </p:cNvPr>
          <p:cNvSpPr/>
          <p:nvPr/>
        </p:nvSpPr>
        <p:spPr>
          <a:xfrm>
            <a:off x="166254" y="918805"/>
            <a:ext cx="7038109" cy="4978992"/>
          </a:xfrm>
          <a:prstGeom prst="rect">
            <a:avLst/>
          </a:prstGeom>
        </p:spPr>
        <p:txBody>
          <a:bodyPr wrap="square">
            <a:spAutoFit/>
          </a:bodyPr>
          <a:lstStyle/>
          <a:p>
            <a:pPr marL="360363" marR="0" lvl="1" indent="-268288" algn="just" defTabSz="914400" rtl="0" eaLnBrk="1" fontAlgn="auto" latinLnBrk="0" hangingPunct="1">
              <a:lnSpc>
                <a:spcPct val="107000"/>
              </a:lnSpc>
              <a:spcBef>
                <a:spcPts val="200"/>
              </a:spcBef>
              <a:spcAft>
                <a:spcPts val="0"/>
              </a:spcAft>
              <a:buClrTx/>
              <a:buSzTx/>
              <a:buFont typeface="Arial" panose="020B0604020202020204" pitchFamily="34" charset="0"/>
              <a:buChar char="•"/>
              <a:tabLst>
                <a:tab pos="92075" algn="l"/>
                <a:tab pos="457200" algn="l"/>
                <a:tab pos="449263" algn="l"/>
              </a:tabLst>
              <a:defRPr/>
            </a:pPr>
            <a:r>
              <a:rPr kumimoji="0" lang="es-ES" sz="2200" b="0" i="0" u="none" strike="noStrike" kern="1200" cap="none" spc="0" normalizeH="0" baseline="0" noProof="0" dirty="0">
                <a:ln>
                  <a:noFill/>
                </a:ln>
                <a:solidFill>
                  <a:prstClr val="black"/>
                </a:solidFill>
                <a:effectLst/>
                <a:uLnTx/>
                <a:uFillTx/>
                <a:latin typeface="Century Gothic" panose="020B0502020202020204" pitchFamily="34" charset="0"/>
                <a:ea typeface="Yu Gothic Light" panose="020B0300000000000000" pitchFamily="34" charset="-128"/>
                <a:cs typeface="Times New Roman" panose="02020603050405020304" pitchFamily="18" charset="0"/>
              </a:rPr>
              <a:t>Ronda hídrica del </a:t>
            </a:r>
            <a:r>
              <a:rPr kumimoji="0" lang="es-ES" sz="2200" b="1" i="0" u="none" strike="noStrike" kern="1200" cap="none" spc="0" normalizeH="0" baseline="0" noProof="0" dirty="0">
                <a:ln>
                  <a:noFill/>
                </a:ln>
                <a:solidFill>
                  <a:prstClr val="black"/>
                </a:solidFill>
                <a:effectLst/>
                <a:uLnTx/>
                <a:uFillTx/>
                <a:latin typeface="Century Gothic" panose="020B0502020202020204" pitchFamily="34" charset="0"/>
                <a:ea typeface="Yu Gothic Light" panose="020B0300000000000000" pitchFamily="34" charset="-128"/>
                <a:cs typeface="Times New Roman" panose="02020603050405020304" pitchFamily="18" charset="0"/>
              </a:rPr>
              <a:t>río Guatapé </a:t>
            </a:r>
            <a:r>
              <a:rPr kumimoji="0" lang="es-ES" sz="2200" b="0" i="0" u="none" strike="noStrike" kern="1200" cap="none" spc="0" normalizeH="0" baseline="0" noProof="0" dirty="0">
                <a:ln>
                  <a:noFill/>
                </a:ln>
                <a:solidFill>
                  <a:prstClr val="black"/>
                </a:solidFill>
                <a:effectLst/>
                <a:uLnTx/>
                <a:uFillTx/>
                <a:latin typeface="Century Gothic" panose="020B0502020202020204" pitchFamily="34" charset="0"/>
                <a:ea typeface="Yu Gothic Light" panose="020B0300000000000000" pitchFamily="34" charset="-128"/>
                <a:cs typeface="Times New Roman" panose="02020603050405020304" pitchFamily="18" charset="0"/>
              </a:rPr>
              <a:t>en el municipio de San Rafael.</a:t>
            </a:r>
          </a:p>
          <a:p>
            <a:pPr marL="360363" marR="0" lvl="1" indent="-268288" algn="just" defTabSz="914400" rtl="0" eaLnBrk="1" fontAlgn="auto" latinLnBrk="0" hangingPunct="1">
              <a:lnSpc>
                <a:spcPct val="107000"/>
              </a:lnSpc>
              <a:spcBef>
                <a:spcPts val="200"/>
              </a:spcBef>
              <a:spcAft>
                <a:spcPts val="0"/>
              </a:spcAft>
              <a:buClrTx/>
              <a:buSzTx/>
              <a:buFont typeface="Arial" panose="020B0604020202020204" pitchFamily="34" charset="0"/>
              <a:buChar char="•"/>
              <a:tabLst>
                <a:tab pos="92075" algn="l"/>
                <a:tab pos="457200" algn="l"/>
                <a:tab pos="449263" algn="l"/>
              </a:tabLst>
              <a:defRPr/>
            </a:pPr>
            <a:r>
              <a:rPr kumimoji="0" lang="es-ES" sz="2200" b="0" i="0" u="none" strike="noStrike" kern="1200" cap="none" spc="0" normalizeH="0" baseline="0" noProof="0" dirty="0">
                <a:ln>
                  <a:noFill/>
                </a:ln>
                <a:solidFill>
                  <a:prstClr val="black"/>
                </a:solidFill>
                <a:effectLst/>
                <a:uLnTx/>
                <a:uFillTx/>
                <a:latin typeface="Century Gothic" panose="020B0502020202020204" pitchFamily="34" charset="0"/>
                <a:ea typeface="Yu Gothic Light" panose="020B0300000000000000" pitchFamily="34" charset="-128"/>
                <a:cs typeface="Times New Roman" panose="02020603050405020304" pitchFamily="18" charset="0"/>
              </a:rPr>
              <a:t>Ronda hídrica del </a:t>
            </a:r>
            <a:r>
              <a:rPr kumimoji="0" lang="es-ES" sz="2200" b="1" i="0" u="none" strike="noStrike" kern="1200" cap="none" spc="0" normalizeH="0" baseline="0" noProof="0" dirty="0">
                <a:ln>
                  <a:noFill/>
                </a:ln>
                <a:solidFill>
                  <a:prstClr val="black"/>
                </a:solidFill>
                <a:effectLst/>
                <a:uLnTx/>
                <a:uFillTx/>
                <a:latin typeface="Century Gothic" panose="020B0502020202020204" pitchFamily="34" charset="0"/>
                <a:ea typeface="Yu Gothic Light" panose="020B0300000000000000" pitchFamily="34" charset="-128"/>
                <a:cs typeface="Times New Roman" panose="02020603050405020304" pitchFamily="18" charset="0"/>
              </a:rPr>
              <a:t>río Claro </a:t>
            </a:r>
            <a:r>
              <a:rPr kumimoji="0" lang="es-ES" sz="2200" b="0" i="0" u="none" strike="noStrike" kern="1200" cap="none" spc="0" normalizeH="0" baseline="0" noProof="0" dirty="0">
                <a:ln>
                  <a:noFill/>
                </a:ln>
                <a:solidFill>
                  <a:prstClr val="black"/>
                </a:solidFill>
                <a:effectLst/>
                <a:uLnTx/>
                <a:uFillTx/>
                <a:latin typeface="Century Gothic" panose="020B0502020202020204" pitchFamily="34" charset="0"/>
                <a:ea typeface="Yu Gothic Light" panose="020B0300000000000000" pitchFamily="34" charset="-128"/>
                <a:cs typeface="Times New Roman" panose="02020603050405020304" pitchFamily="18" charset="0"/>
              </a:rPr>
              <a:t>en los municipios de San Luis, San Francisco, Sonsón y Puerto Triunfo.</a:t>
            </a:r>
          </a:p>
          <a:p>
            <a:pPr marL="360363" marR="0" lvl="1" indent="-268288" algn="just" defTabSz="914400" rtl="0" eaLnBrk="1" fontAlgn="auto" latinLnBrk="0" hangingPunct="1">
              <a:lnSpc>
                <a:spcPct val="107000"/>
              </a:lnSpc>
              <a:spcBef>
                <a:spcPts val="200"/>
              </a:spcBef>
              <a:spcAft>
                <a:spcPts val="0"/>
              </a:spcAft>
              <a:buClrTx/>
              <a:buSzTx/>
              <a:buFont typeface="Arial" panose="020B0604020202020204" pitchFamily="34" charset="0"/>
              <a:buChar char="•"/>
              <a:tabLst>
                <a:tab pos="92075" algn="l"/>
                <a:tab pos="457200" algn="l"/>
                <a:tab pos="449263" algn="l"/>
              </a:tabLst>
              <a:defRPr/>
            </a:pPr>
            <a:r>
              <a:rPr kumimoji="0" lang="es-ES" sz="2200" b="0" i="0" u="none" strike="noStrike" kern="1200" cap="none" spc="0" normalizeH="0" baseline="0" noProof="0" dirty="0">
                <a:ln>
                  <a:noFill/>
                </a:ln>
                <a:solidFill>
                  <a:prstClr val="black"/>
                </a:solidFill>
                <a:effectLst/>
                <a:uLnTx/>
                <a:uFillTx/>
                <a:latin typeface="Century Gothic" panose="020B0502020202020204" pitchFamily="34" charset="0"/>
                <a:ea typeface="Yu Gothic Light" panose="020B0300000000000000" pitchFamily="34" charset="-128"/>
                <a:cs typeface="Times New Roman" panose="02020603050405020304" pitchFamily="18" charset="0"/>
              </a:rPr>
              <a:t>Ronda hídrica de la quebrada </a:t>
            </a:r>
            <a:r>
              <a:rPr kumimoji="0" lang="es-ES" sz="2200" b="1" i="0" u="none" strike="noStrike" kern="1200" cap="none" spc="0" normalizeH="0" baseline="0" noProof="0" dirty="0">
                <a:ln>
                  <a:noFill/>
                </a:ln>
                <a:solidFill>
                  <a:prstClr val="black"/>
                </a:solidFill>
                <a:effectLst/>
                <a:uLnTx/>
                <a:uFillTx/>
                <a:latin typeface="Century Gothic" panose="020B0502020202020204" pitchFamily="34" charset="0"/>
                <a:ea typeface="Yu Gothic Light" panose="020B0300000000000000" pitchFamily="34" charset="-128"/>
                <a:cs typeface="Times New Roman" panose="02020603050405020304" pitchFamily="18" charset="0"/>
              </a:rPr>
              <a:t>La Marinilla </a:t>
            </a:r>
            <a:r>
              <a:rPr kumimoji="0" lang="es-ES" sz="2200" b="0" i="0" u="none" strike="noStrike" kern="1200" cap="none" spc="0" normalizeH="0" baseline="0" noProof="0" dirty="0">
                <a:ln>
                  <a:noFill/>
                </a:ln>
                <a:solidFill>
                  <a:prstClr val="black"/>
                </a:solidFill>
                <a:effectLst/>
                <a:uLnTx/>
                <a:uFillTx/>
                <a:latin typeface="Century Gothic" panose="020B0502020202020204" pitchFamily="34" charset="0"/>
                <a:ea typeface="Yu Gothic Light" panose="020B0300000000000000" pitchFamily="34" charset="-128"/>
                <a:cs typeface="Times New Roman" panose="02020603050405020304" pitchFamily="18" charset="0"/>
              </a:rPr>
              <a:t>en los municipios de El Santuario, Marinilla y El Carmen de Viboral.</a:t>
            </a:r>
          </a:p>
          <a:p>
            <a:pPr marL="360363" marR="0" lvl="1" indent="-268288" algn="just" defTabSz="914400" rtl="0" eaLnBrk="1" fontAlgn="auto" latinLnBrk="0" hangingPunct="1">
              <a:lnSpc>
                <a:spcPct val="107000"/>
              </a:lnSpc>
              <a:spcBef>
                <a:spcPts val="200"/>
              </a:spcBef>
              <a:spcAft>
                <a:spcPts val="0"/>
              </a:spcAft>
              <a:buClrTx/>
              <a:buSzTx/>
              <a:buFont typeface="Arial" panose="020B0604020202020204" pitchFamily="34" charset="0"/>
              <a:buChar char="•"/>
              <a:tabLst>
                <a:tab pos="92075" algn="l"/>
                <a:tab pos="457200" algn="l"/>
                <a:tab pos="449263" algn="l"/>
              </a:tabLst>
              <a:defRPr/>
            </a:pPr>
            <a:r>
              <a:rPr kumimoji="0" lang="es-ES" sz="2200" b="0" i="0" u="none" strike="noStrike" kern="1200" cap="none" spc="0" normalizeH="0" baseline="0" noProof="0" dirty="0">
                <a:ln>
                  <a:noFill/>
                </a:ln>
                <a:solidFill>
                  <a:prstClr val="black"/>
                </a:solidFill>
                <a:effectLst/>
                <a:uLnTx/>
                <a:uFillTx/>
                <a:latin typeface="Century Gothic" panose="020B0502020202020204" pitchFamily="34" charset="0"/>
                <a:ea typeface="Yu Gothic Light" panose="020B0300000000000000" pitchFamily="34" charset="-128"/>
                <a:cs typeface="Times New Roman" panose="02020603050405020304" pitchFamily="18" charset="0"/>
              </a:rPr>
              <a:t>Ronda hídrica de la quebrada </a:t>
            </a:r>
            <a:r>
              <a:rPr kumimoji="0" lang="es-ES" sz="2200" b="1" i="0" u="none" strike="noStrike" kern="1200" cap="none" spc="0" normalizeH="0" baseline="0" noProof="0" dirty="0">
                <a:ln>
                  <a:noFill/>
                </a:ln>
                <a:solidFill>
                  <a:prstClr val="black"/>
                </a:solidFill>
                <a:effectLst/>
                <a:uLnTx/>
                <a:uFillTx/>
                <a:latin typeface="Century Gothic" panose="020B0502020202020204" pitchFamily="34" charset="0"/>
                <a:ea typeface="Yu Gothic Light" panose="020B0300000000000000" pitchFamily="34" charset="-128"/>
                <a:cs typeface="Times New Roman" panose="02020603050405020304" pitchFamily="18" charset="0"/>
              </a:rPr>
              <a:t>La Mosca</a:t>
            </a:r>
            <a:r>
              <a:rPr kumimoji="0" lang="es-ES" sz="2200" b="0" i="0" u="none" strike="noStrike" kern="1200" cap="none" spc="0" normalizeH="0" baseline="0" noProof="0" dirty="0">
                <a:ln>
                  <a:noFill/>
                </a:ln>
                <a:solidFill>
                  <a:prstClr val="black"/>
                </a:solidFill>
                <a:effectLst/>
                <a:uLnTx/>
                <a:uFillTx/>
                <a:latin typeface="Century Gothic" panose="020B0502020202020204" pitchFamily="34" charset="0"/>
                <a:ea typeface="Yu Gothic Light" panose="020B0300000000000000" pitchFamily="34" charset="-128"/>
                <a:cs typeface="Times New Roman" panose="02020603050405020304" pitchFamily="18" charset="0"/>
              </a:rPr>
              <a:t>.</a:t>
            </a:r>
          </a:p>
          <a:p>
            <a:pPr marL="360363" marR="0" lvl="1" indent="-268288" algn="just" defTabSz="914400" rtl="0" eaLnBrk="1" fontAlgn="auto" latinLnBrk="0" hangingPunct="1">
              <a:lnSpc>
                <a:spcPct val="107000"/>
              </a:lnSpc>
              <a:spcBef>
                <a:spcPts val="200"/>
              </a:spcBef>
              <a:spcAft>
                <a:spcPts val="0"/>
              </a:spcAft>
              <a:buClrTx/>
              <a:buSzTx/>
              <a:buFont typeface="Arial" panose="020B0604020202020204" pitchFamily="34" charset="0"/>
              <a:buChar char="•"/>
              <a:tabLst>
                <a:tab pos="92075" algn="l"/>
                <a:tab pos="457200" algn="l"/>
                <a:tab pos="449263" algn="l"/>
              </a:tabLst>
              <a:defRPr/>
            </a:pPr>
            <a:r>
              <a:rPr kumimoji="0" lang="es-ES" sz="2200" b="0" i="0" u="none" strike="noStrike" kern="1200" cap="none" spc="0" normalizeH="0" baseline="0" noProof="0" dirty="0">
                <a:ln>
                  <a:noFill/>
                </a:ln>
                <a:solidFill>
                  <a:prstClr val="black"/>
                </a:solidFill>
                <a:effectLst/>
                <a:uLnTx/>
                <a:uFillTx/>
                <a:latin typeface="Century Gothic" panose="020B0502020202020204" pitchFamily="34" charset="0"/>
                <a:ea typeface="Yu Gothic Light" panose="020B0300000000000000" pitchFamily="34" charset="-128"/>
                <a:cs typeface="Times New Roman" panose="02020603050405020304" pitchFamily="18" charset="0"/>
              </a:rPr>
              <a:t>Ronda hídrica de la quebrada </a:t>
            </a:r>
            <a:r>
              <a:rPr kumimoji="0" lang="es-ES" sz="2200" b="1" i="0" u="none" strike="noStrike" kern="1200" cap="none" spc="0" normalizeH="0" baseline="0" noProof="0" dirty="0">
                <a:ln>
                  <a:noFill/>
                </a:ln>
                <a:solidFill>
                  <a:prstClr val="black"/>
                </a:solidFill>
                <a:effectLst/>
                <a:uLnTx/>
                <a:uFillTx/>
                <a:latin typeface="Century Gothic" panose="020B0502020202020204" pitchFamily="34" charset="0"/>
                <a:ea typeface="Yu Gothic Light" panose="020B0300000000000000" pitchFamily="34" charset="-128"/>
                <a:cs typeface="Times New Roman" panose="02020603050405020304" pitchFamily="18" charset="0"/>
              </a:rPr>
              <a:t>La Pereira</a:t>
            </a:r>
            <a:r>
              <a:rPr kumimoji="0" lang="es-ES" sz="2200" b="0" i="0" u="none" strike="noStrike" kern="1200" cap="none" spc="0" normalizeH="0" baseline="0" noProof="0" dirty="0">
                <a:ln>
                  <a:noFill/>
                </a:ln>
                <a:solidFill>
                  <a:prstClr val="black"/>
                </a:solidFill>
                <a:effectLst/>
                <a:uLnTx/>
                <a:uFillTx/>
                <a:latin typeface="Century Gothic" panose="020B0502020202020204" pitchFamily="34" charset="0"/>
                <a:ea typeface="Yu Gothic Light" panose="020B0300000000000000" pitchFamily="34" charset="-128"/>
                <a:cs typeface="Times New Roman" panose="02020603050405020304" pitchFamily="18" charset="0"/>
              </a:rPr>
              <a:t>.</a:t>
            </a:r>
          </a:p>
          <a:p>
            <a:pPr marL="360363" marR="0" lvl="1" indent="-268288" algn="just" defTabSz="914400" rtl="0" eaLnBrk="1" fontAlgn="auto" latinLnBrk="0" hangingPunct="1">
              <a:lnSpc>
                <a:spcPct val="107000"/>
              </a:lnSpc>
              <a:spcBef>
                <a:spcPts val="200"/>
              </a:spcBef>
              <a:spcAft>
                <a:spcPts val="0"/>
              </a:spcAft>
              <a:buClrTx/>
              <a:buSzTx/>
              <a:buFont typeface="Arial" panose="020B0604020202020204" pitchFamily="34" charset="0"/>
              <a:buChar char="•"/>
              <a:tabLst>
                <a:tab pos="92075" algn="l"/>
                <a:tab pos="457200" algn="l"/>
                <a:tab pos="449263" algn="l"/>
              </a:tabLst>
              <a:defRPr/>
            </a:pPr>
            <a:r>
              <a:rPr kumimoji="0" lang="es-ES" sz="2200" b="0" i="0" u="none" strike="noStrike" kern="1200" cap="none" spc="0" normalizeH="0" baseline="0" noProof="0" dirty="0">
                <a:ln>
                  <a:noFill/>
                </a:ln>
                <a:solidFill>
                  <a:prstClr val="black"/>
                </a:solidFill>
                <a:effectLst/>
                <a:uLnTx/>
                <a:uFillTx/>
                <a:latin typeface="Century Gothic" panose="020B0502020202020204" pitchFamily="34" charset="0"/>
                <a:ea typeface="Yu Gothic Light" panose="020B0300000000000000" pitchFamily="34" charset="-128"/>
                <a:cs typeface="Times New Roman" panose="02020603050405020304" pitchFamily="18" charset="0"/>
              </a:rPr>
              <a:t>Ronda hídrica del río </a:t>
            </a:r>
            <a:r>
              <a:rPr kumimoji="0" lang="es-ES" sz="2200" b="1" i="0" u="none" strike="noStrike" kern="1200" cap="none" spc="0" normalizeH="0" baseline="0" noProof="0" dirty="0">
                <a:ln>
                  <a:noFill/>
                </a:ln>
                <a:solidFill>
                  <a:prstClr val="black"/>
                </a:solidFill>
                <a:effectLst/>
                <a:uLnTx/>
                <a:uFillTx/>
                <a:latin typeface="Century Gothic" panose="020B0502020202020204" pitchFamily="34" charset="0"/>
                <a:ea typeface="Yu Gothic Light" panose="020B0300000000000000" pitchFamily="34" charset="-128"/>
                <a:cs typeface="Times New Roman" panose="02020603050405020304" pitchFamily="18" charset="0"/>
              </a:rPr>
              <a:t>Pantanillo.</a:t>
            </a:r>
          </a:p>
          <a:p>
            <a:pPr marL="360363" marR="0" lvl="1" indent="-268288" algn="just" defTabSz="914400" rtl="0" eaLnBrk="1" fontAlgn="auto" latinLnBrk="0" hangingPunct="1">
              <a:lnSpc>
                <a:spcPct val="107000"/>
              </a:lnSpc>
              <a:spcBef>
                <a:spcPts val="200"/>
              </a:spcBef>
              <a:spcAft>
                <a:spcPts val="0"/>
              </a:spcAft>
              <a:buClrTx/>
              <a:buSzTx/>
              <a:buFont typeface="Arial" panose="020B0604020202020204" pitchFamily="34" charset="0"/>
              <a:buChar char="•"/>
              <a:tabLst>
                <a:tab pos="92075" algn="l"/>
                <a:tab pos="457200" algn="l"/>
                <a:tab pos="449263" algn="l"/>
              </a:tabLst>
              <a:defRPr/>
            </a:pPr>
            <a:r>
              <a:rPr kumimoji="0" lang="es-ES" sz="2200" b="0" i="0" u="none" strike="noStrike" kern="1200" cap="none" spc="0" normalizeH="0" baseline="0" noProof="0" dirty="0">
                <a:ln>
                  <a:noFill/>
                </a:ln>
                <a:solidFill>
                  <a:prstClr val="black"/>
                </a:solidFill>
                <a:effectLst/>
                <a:uLnTx/>
                <a:uFillTx/>
                <a:latin typeface="Century Gothic" panose="020B0502020202020204" pitchFamily="34" charset="0"/>
                <a:ea typeface="Yu Gothic Light" panose="020B0300000000000000" pitchFamily="34" charset="-128"/>
                <a:cs typeface="Times New Roman" panose="02020603050405020304" pitchFamily="18" charset="0"/>
              </a:rPr>
              <a:t>Ronda hídrica de la quebrada </a:t>
            </a:r>
            <a:r>
              <a:rPr kumimoji="0" lang="es-ES" sz="2200" b="1" i="0" u="none" strike="noStrike" kern="1200" cap="none" spc="0" normalizeH="0" baseline="0" noProof="0" dirty="0">
                <a:ln>
                  <a:noFill/>
                </a:ln>
                <a:solidFill>
                  <a:prstClr val="black"/>
                </a:solidFill>
                <a:effectLst/>
                <a:uLnTx/>
                <a:uFillTx/>
                <a:latin typeface="Century Gothic" panose="020B0502020202020204" pitchFamily="34" charset="0"/>
                <a:ea typeface="Yu Gothic Light" panose="020B0300000000000000" pitchFamily="34" charset="-128"/>
                <a:cs typeface="Times New Roman" panose="02020603050405020304" pitchFamily="18" charset="0"/>
              </a:rPr>
              <a:t>La Agudelo.</a:t>
            </a:r>
          </a:p>
          <a:p>
            <a:pPr marL="360363" marR="0" lvl="1" indent="-268288" algn="just" defTabSz="914400" rtl="0" eaLnBrk="1" fontAlgn="auto" latinLnBrk="0" hangingPunct="1">
              <a:lnSpc>
                <a:spcPct val="107000"/>
              </a:lnSpc>
              <a:spcBef>
                <a:spcPts val="200"/>
              </a:spcBef>
              <a:spcAft>
                <a:spcPts val="0"/>
              </a:spcAft>
              <a:buClrTx/>
              <a:buSzTx/>
              <a:buFont typeface="Arial" panose="020B0604020202020204" pitchFamily="34" charset="0"/>
              <a:buChar char="•"/>
              <a:tabLst>
                <a:tab pos="92075" algn="l"/>
                <a:tab pos="457200" algn="l"/>
                <a:tab pos="449263" algn="l"/>
              </a:tabLst>
              <a:defRPr/>
            </a:pPr>
            <a:r>
              <a:rPr kumimoji="0" lang="es-ES" sz="2200" b="0" i="0" u="none" strike="noStrike" kern="1200" cap="none" spc="0" normalizeH="0" baseline="0" noProof="0" dirty="0">
                <a:ln>
                  <a:noFill/>
                </a:ln>
                <a:solidFill>
                  <a:prstClr val="black"/>
                </a:solidFill>
                <a:effectLst/>
                <a:uLnTx/>
                <a:uFillTx/>
                <a:latin typeface="Century Gothic" panose="020B0502020202020204" pitchFamily="34" charset="0"/>
                <a:ea typeface="Yu Gothic Light" panose="020B0300000000000000" pitchFamily="34" charset="-128"/>
                <a:cs typeface="Times New Roman" panose="02020603050405020304" pitchFamily="18" charset="0"/>
              </a:rPr>
              <a:t>Ronda hídrica del </a:t>
            </a:r>
            <a:r>
              <a:rPr kumimoji="0" lang="es-ES" sz="2200" b="1" i="0" u="none" strike="noStrike" kern="1200" cap="none" spc="0" normalizeH="0" baseline="0" noProof="0" dirty="0">
                <a:ln>
                  <a:noFill/>
                </a:ln>
                <a:solidFill>
                  <a:prstClr val="black"/>
                </a:solidFill>
                <a:effectLst/>
                <a:uLnTx/>
                <a:uFillTx/>
                <a:latin typeface="Century Gothic" panose="020B0502020202020204" pitchFamily="34" charset="0"/>
                <a:ea typeface="Yu Gothic Light" panose="020B0300000000000000" pitchFamily="34" charset="-128"/>
                <a:cs typeface="Times New Roman" panose="02020603050405020304" pitchFamily="18" charset="0"/>
              </a:rPr>
              <a:t>Río Piedras </a:t>
            </a:r>
            <a:r>
              <a:rPr kumimoji="0" lang="es-ES" sz="2200" b="0" i="0" u="none" strike="noStrike" kern="1200" cap="none" spc="0" normalizeH="0" baseline="0" noProof="0" dirty="0">
                <a:ln>
                  <a:noFill/>
                </a:ln>
                <a:solidFill>
                  <a:prstClr val="black"/>
                </a:solidFill>
                <a:effectLst/>
                <a:uLnTx/>
                <a:uFillTx/>
                <a:latin typeface="Century Gothic" panose="020B0502020202020204" pitchFamily="34" charset="0"/>
                <a:ea typeface="Yu Gothic Light" panose="020B0300000000000000" pitchFamily="34" charset="-128"/>
                <a:cs typeface="Times New Roman" panose="02020603050405020304" pitchFamily="18" charset="0"/>
              </a:rPr>
              <a:t>en La Unión</a:t>
            </a:r>
          </a:p>
          <a:p>
            <a:pPr marL="360363" marR="0" lvl="1" indent="-268288" algn="just" defTabSz="914400" rtl="0" eaLnBrk="1" fontAlgn="auto" latinLnBrk="0" hangingPunct="1">
              <a:lnSpc>
                <a:spcPct val="107000"/>
              </a:lnSpc>
              <a:spcBef>
                <a:spcPts val="200"/>
              </a:spcBef>
              <a:spcAft>
                <a:spcPts val="0"/>
              </a:spcAft>
              <a:buClrTx/>
              <a:buSzTx/>
              <a:buFont typeface="Arial" panose="020B0604020202020204" pitchFamily="34" charset="0"/>
              <a:buChar char="•"/>
              <a:tabLst>
                <a:tab pos="92075" algn="l"/>
                <a:tab pos="457200" algn="l"/>
                <a:tab pos="449263" algn="l"/>
              </a:tabLst>
              <a:defRPr/>
            </a:pPr>
            <a:r>
              <a:rPr kumimoji="0" lang="es-ES" sz="2200" b="0" i="0" u="none" strike="noStrike" kern="1200" cap="none" spc="0" normalizeH="0" baseline="0" noProof="0" dirty="0">
                <a:ln>
                  <a:noFill/>
                </a:ln>
                <a:solidFill>
                  <a:prstClr val="black"/>
                </a:solidFill>
                <a:effectLst/>
                <a:uLnTx/>
                <a:uFillTx/>
                <a:latin typeface="Century Gothic" panose="020B0502020202020204" pitchFamily="34" charset="0"/>
                <a:ea typeface="Yu Gothic Light" panose="020B0300000000000000" pitchFamily="34" charset="-128"/>
                <a:cs typeface="Times New Roman" panose="02020603050405020304" pitchFamily="18" charset="0"/>
              </a:rPr>
              <a:t>Ronda hídrica del </a:t>
            </a:r>
            <a:r>
              <a:rPr kumimoji="0" lang="es-ES" sz="2200" b="1" i="0" u="none" strike="noStrike" kern="1200" cap="none" spc="0" normalizeH="0" baseline="0" noProof="0" dirty="0">
                <a:ln>
                  <a:noFill/>
                </a:ln>
                <a:solidFill>
                  <a:prstClr val="black"/>
                </a:solidFill>
                <a:effectLst/>
                <a:uLnTx/>
                <a:uFillTx/>
                <a:latin typeface="Century Gothic" panose="020B0502020202020204" pitchFamily="34" charset="0"/>
                <a:ea typeface="Yu Gothic Light" panose="020B0300000000000000" pitchFamily="34" charset="-128"/>
                <a:cs typeface="Times New Roman" panose="02020603050405020304" pitchFamily="18" charset="0"/>
              </a:rPr>
              <a:t>Río San Carlos </a:t>
            </a:r>
            <a:r>
              <a:rPr kumimoji="0" lang="es-ES" sz="2200" b="0" i="0" u="none" strike="noStrike" kern="1200" cap="none" spc="0" normalizeH="0" baseline="0" noProof="0" dirty="0">
                <a:ln>
                  <a:noFill/>
                </a:ln>
                <a:solidFill>
                  <a:prstClr val="black"/>
                </a:solidFill>
                <a:effectLst/>
                <a:uLnTx/>
                <a:uFillTx/>
                <a:latin typeface="Century Gothic" panose="020B0502020202020204" pitchFamily="34" charset="0"/>
                <a:ea typeface="Yu Gothic Light" panose="020B0300000000000000" pitchFamily="34" charset="-128"/>
                <a:cs typeface="Times New Roman" panose="02020603050405020304" pitchFamily="18" charset="0"/>
              </a:rPr>
              <a:t>en San Carlos</a:t>
            </a:r>
          </a:p>
        </p:txBody>
      </p:sp>
      <p:pic>
        <p:nvPicPr>
          <p:cNvPr id="5" name="Imagen 4">
            <a:extLst>
              <a:ext uri="{FF2B5EF4-FFF2-40B4-BE49-F238E27FC236}">
                <a16:creationId xmlns:a16="http://schemas.microsoft.com/office/drawing/2014/main" id="{A60FFABD-1922-4363-8C63-B959A4DE6C2A}"/>
              </a:ext>
            </a:extLst>
          </p:cNvPr>
          <p:cNvPicPr>
            <a:picLocks noChangeAspect="1"/>
          </p:cNvPicPr>
          <p:nvPr/>
        </p:nvPicPr>
        <p:blipFill rotWithShape="1">
          <a:blip r:embed="rId3"/>
          <a:srcRect l="16301" t="36526" r="42296" b="26803"/>
          <a:stretch/>
        </p:blipFill>
        <p:spPr>
          <a:xfrm>
            <a:off x="7540071" y="1902691"/>
            <a:ext cx="4485675" cy="2672866"/>
          </a:xfrm>
          <a:prstGeom prst="rect">
            <a:avLst/>
          </a:prstGeom>
        </p:spPr>
      </p:pic>
    </p:spTree>
    <p:extLst>
      <p:ext uri="{BB962C8B-B14F-4D97-AF65-F5344CB8AC3E}">
        <p14:creationId xmlns:p14="http://schemas.microsoft.com/office/powerpoint/2010/main" val="13934286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93736E2D-0751-4979-B9BF-B3CC5F5BAD49}"/>
              </a:ext>
            </a:extLst>
          </p:cNvPr>
          <p:cNvSpPr txBox="1"/>
          <p:nvPr/>
        </p:nvSpPr>
        <p:spPr>
          <a:xfrm>
            <a:off x="1557482" y="1569184"/>
            <a:ext cx="5114398" cy="3908762"/>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El </a:t>
            </a:r>
            <a:r>
              <a:rPr kumimoji="0" lang="es-CO"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alcance</a:t>
            </a:r>
            <a:r>
              <a:rPr kumimoji="0" lang="fr-FR"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 </a:t>
            </a:r>
            <a:r>
              <a:rPr kumimoji="0" lang="es-CO"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del</a:t>
            </a:r>
            <a:r>
              <a:rPr kumimoji="0" lang="fr-FR"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 </a:t>
            </a:r>
            <a:r>
              <a:rPr kumimoji="0" lang="es-CO"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presente</a:t>
            </a:r>
            <a:r>
              <a:rPr kumimoji="0" lang="fr-FR"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 </a:t>
            </a:r>
            <a:r>
              <a:rPr kumimoji="0" lang="es-CO"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estudio</a:t>
            </a:r>
            <a:r>
              <a:rPr kumimoji="0" lang="fr-FR"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 de </a:t>
            </a:r>
            <a:r>
              <a:rPr kumimoji="0" lang="es-CO"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acotamiento</a:t>
            </a:r>
            <a:r>
              <a:rPr kumimoji="0" lang="fr-FR"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 de </a:t>
            </a:r>
            <a:r>
              <a:rPr kumimoji="0" lang="es-CO"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ronda</a:t>
            </a:r>
            <a:r>
              <a:rPr kumimoji="0" lang="fr-FR"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 </a:t>
            </a:r>
            <a:r>
              <a:rPr kumimoji="0" lang="es-CO"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hídrica</a:t>
            </a:r>
            <a:r>
              <a:rPr kumimoji="0" lang="fr-FR"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 se </a:t>
            </a:r>
            <a:r>
              <a:rPr kumimoji="0" lang="es-CO"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encuentra</a:t>
            </a:r>
            <a:r>
              <a:rPr kumimoji="0" lang="fr-FR"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 </a:t>
            </a:r>
            <a:r>
              <a:rPr kumimoji="0" lang="es-CO"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asociado</a:t>
            </a:r>
            <a:r>
              <a:rPr kumimoji="0" lang="fr-FR"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 a las </a:t>
            </a:r>
            <a:r>
              <a:rPr kumimoji="0" lang="es-CO"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siguientes</a:t>
            </a:r>
            <a:r>
              <a:rPr kumimoji="0" lang="fr-FR"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 longitudes de la quebrada principal y </a:t>
            </a:r>
            <a:r>
              <a:rPr kumimoji="0" lang="es-CO"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afluentes</a:t>
            </a:r>
            <a:r>
              <a:rPr kumimoji="0" lang="fr-FR"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 </a:t>
            </a:r>
            <a:r>
              <a:rPr kumimoji="0" lang="es-CO"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priorizados</a:t>
            </a:r>
            <a:r>
              <a:rPr kumimoji="0" lang="fr-FR"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 </a:t>
            </a:r>
            <a:r>
              <a:rPr kumimoji="0" lang="es-CO"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por</a:t>
            </a:r>
            <a:r>
              <a:rPr kumimoji="0" lang="fr-FR"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 CORNARE:</a:t>
            </a:r>
            <a:endParaRPr kumimoji="0" lang="es-CO"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 </a:t>
            </a:r>
            <a:endParaRPr kumimoji="0" lang="es-CO"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a:p>
            <a:pPr marL="342900" marR="0" lvl="0" indent="-342900" algn="l" defTabSz="914400" rtl="0" eaLnBrk="1" fontAlgn="auto" latinLnBrk="0" hangingPunct="1">
              <a:lnSpc>
                <a:spcPct val="100000"/>
              </a:lnSpc>
              <a:spcBef>
                <a:spcPts val="0"/>
              </a:spcBef>
              <a:spcAft>
                <a:spcPts val="0"/>
              </a:spcAft>
              <a:buClr>
                <a:srgbClr val="00B050"/>
              </a:buClr>
              <a:buSzTx/>
              <a:buFont typeface="Symbol" panose="05050102010706020507" pitchFamily="18" charset="2"/>
              <a:buChar char=""/>
              <a:tabLst/>
              <a:defRPr/>
            </a:pPr>
            <a:r>
              <a:rPr kumimoji="0" lang="es-CO" sz="2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Tramo</a:t>
            </a:r>
            <a:r>
              <a:rPr kumimoji="0" lang="fr-FR" sz="2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 </a:t>
            </a:r>
            <a:r>
              <a:rPr kumimoji="0" lang="es-ES" sz="2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Quebrada </a:t>
            </a:r>
            <a:br>
              <a:rPr kumimoji="0" lang="es-ES" sz="2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br>
            <a:r>
              <a:rPr kumimoji="0" lang="es-ES" sz="20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La Cimarrona</a:t>
            </a:r>
            <a:r>
              <a:rPr kumimoji="0" lang="fr-FR" sz="20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 21,14  kms.</a:t>
            </a:r>
            <a:endParaRPr kumimoji="0" lang="es-CO" sz="20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a:p>
            <a:pPr marL="342900" marR="0" lvl="0" indent="-342900" algn="just" defTabSz="914400" rtl="0" eaLnBrk="1" fontAlgn="auto" latinLnBrk="0" hangingPunct="1">
              <a:lnSpc>
                <a:spcPct val="100000"/>
              </a:lnSpc>
              <a:spcBef>
                <a:spcPts val="0"/>
              </a:spcBef>
              <a:spcAft>
                <a:spcPts val="0"/>
              </a:spcAft>
              <a:buClr>
                <a:srgbClr val="00B050"/>
              </a:buClr>
              <a:buSzTx/>
              <a:buFont typeface="Symbol" panose="05050102010706020507" pitchFamily="18" charset="2"/>
              <a:buChar char=""/>
              <a:tabLst/>
              <a:defRPr/>
            </a:pPr>
            <a:r>
              <a:rPr kumimoji="0" lang="es-ES" sz="2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En los municipios: El Carmen de Viboral, Rionegro y Marinilla.</a:t>
            </a:r>
            <a:endParaRPr kumimoji="0" lang="es-CO" sz="2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
        <p:nvSpPr>
          <p:cNvPr id="7" name="CuadroTexto 6">
            <a:extLst>
              <a:ext uri="{FF2B5EF4-FFF2-40B4-BE49-F238E27FC236}">
                <a16:creationId xmlns:a16="http://schemas.microsoft.com/office/drawing/2014/main" id="{BF68BEF0-8F7E-45AC-A5A5-8DA0C13964FC}"/>
              </a:ext>
            </a:extLst>
          </p:cNvPr>
          <p:cNvSpPr txBox="1"/>
          <p:nvPr/>
        </p:nvSpPr>
        <p:spPr>
          <a:xfrm>
            <a:off x="1557482" y="0"/>
            <a:ext cx="599786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3600" b="1" i="0" u="none" strike="noStrike" kern="1200" cap="none" spc="0" normalizeH="0" baseline="0" noProof="0" dirty="0">
                <a:ln>
                  <a:noFill/>
                </a:ln>
                <a:solidFill>
                  <a:srgbClr val="006C39"/>
                </a:solidFill>
                <a:effectLst/>
                <a:uLnTx/>
                <a:uFillTx/>
                <a:latin typeface="Arial Narrow" panose="020B0606020202030204" pitchFamily="34" charset="0"/>
                <a:ea typeface="+mn-ea"/>
                <a:cs typeface="+mn-cs"/>
              </a:rPr>
              <a:t>Tramo en Acotamiento</a:t>
            </a:r>
          </a:p>
        </p:txBody>
      </p:sp>
      <p:pic>
        <p:nvPicPr>
          <p:cNvPr id="2" name="Imagen 1">
            <a:extLst>
              <a:ext uri="{FF2B5EF4-FFF2-40B4-BE49-F238E27FC236}">
                <a16:creationId xmlns:a16="http://schemas.microsoft.com/office/drawing/2014/main" id="{4162BB25-8153-41D0-BA6D-A4151D1DDA33}"/>
              </a:ext>
            </a:extLst>
          </p:cNvPr>
          <p:cNvPicPr>
            <a:picLocks noChangeAspect="1"/>
          </p:cNvPicPr>
          <p:nvPr/>
        </p:nvPicPr>
        <p:blipFill rotWithShape="1">
          <a:blip r:embed="rId3"/>
          <a:srcRect l="58409" t="18451" b="6666"/>
          <a:stretch/>
        </p:blipFill>
        <p:spPr>
          <a:xfrm>
            <a:off x="6874994" y="646331"/>
            <a:ext cx="5317006" cy="5754469"/>
          </a:xfrm>
          <a:prstGeom prst="rect">
            <a:avLst/>
          </a:prstGeom>
        </p:spPr>
      </p:pic>
    </p:spTree>
    <p:extLst>
      <p:ext uri="{BB962C8B-B14F-4D97-AF65-F5344CB8AC3E}">
        <p14:creationId xmlns:p14="http://schemas.microsoft.com/office/powerpoint/2010/main" val="11649584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DC8B3F18-ACC5-4188-A4EF-98279F6F1FF1}"/>
              </a:ext>
            </a:extLst>
          </p:cNvPr>
          <p:cNvSpPr txBox="1"/>
          <p:nvPr/>
        </p:nvSpPr>
        <p:spPr>
          <a:xfrm>
            <a:off x="1557482" y="0"/>
            <a:ext cx="599786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3600" b="1" i="0" u="none" strike="noStrike" kern="1200" cap="none" spc="0" normalizeH="0" baseline="0" noProof="0" dirty="0">
                <a:ln>
                  <a:noFill/>
                </a:ln>
                <a:solidFill>
                  <a:srgbClr val="006C39"/>
                </a:solidFill>
                <a:effectLst/>
                <a:uLnTx/>
                <a:uFillTx/>
                <a:latin typeface="Arial Narrow" panose="020B0606020202030204" pitchFamily="34" charset="0"/>
                <a:ea typeface="+mn-ea"/>
                <a:cs typeface="+mn-cs"/>
              </a:rPr>
              <a:t>Tramo en Acotamiento</a:t>
            </a:r>
          </a:p>
        </p:txBody>
      </p:sp>
      <p:sp>
        <p:nvSpPr>
          <p:cNvPr id="4" name="CuadroTexto 3">
            <a:extLst>
              <a:ext uri="{FF2B5EF4-FFF2-40B4-BE49-F238E27FC236}">
                <a16:creationId xmlns:a16="http://schemas.microsoft.com/office/drawing/2014/main" id="{93736E2D-0751-4979-B9BF-B3CC5F5BAD49}"/>
              </a:ext>
            </a:extLst>
          </p:cNvPr>
          <p:cNvSpPr txBox="1"/>
          <p:nvPr/>
        </p:nvSpPr>
        <p:spPr>
          <a:xfrm>
            <a:off x="1688523" y="1849938"/>
            <a:ext cx="5338618" cy="3600986"/>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El </a:t>
            </a:r>
            <a:r>
              <a:rPr kumimoji="0" lang="es-CO"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alcance</a:t>
            </a:r>
            <a:r>
              <a:rPr kumimoji="0" lang="fr-FR"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 </a:t>
            </a:r>
            <a:r>
              <a:rPr kumimoji="0" lang="es-CO"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del</a:t>
            </a:r>
            <a:r>
              <a:rPr kumimoji="0" lang="fr-FR"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 </a:t>
            </a:r>
            <a:r>
              <a:rPr kumimoji="0" lang="es-CO"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presente</a:t>
            </a:r>
            <a:r>
              <a:rPr kumimoji="0" lang="fr-FR"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 </a:t>
            </a:r>
            <a:r>
              <a:rPr kumimoji="0" lang="es-CO"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estudio</a:t>
            </a:r>
            <a:r>
              <a:rPr kumimoji="0" lang="fr-FR"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 de </a:t>
            </a:r>
            <a:r>
              <a:rPr kumimoji="0" lang="es-CO"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acotamiento</a:t>
            </a:r>
            <a:r>
              <a:rPr kumimoji="0" lang="fr-FR"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 de </a:t>
            </a:r>
            <a:r>
              <a:rPr kumimoji="0" lang="es-CO"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ronda</a:t>
            </a:r>
            <a:r>
              <a:rPr kumimoji="0" lang="fr-FR"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 </a:t>
            </a:r>
            <a:r>
              <a:rPr kumimoji="0" lang="es-CO"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hídrica</a:t>
            </a:r>
            <a:r>
              <a:rPr kumimoji="0" lang="fr-FR"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 se </a:t>
            </a:r>
            <a:r>
              <a:rPr kumimoji="0" lang="es-CO"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encuentra</a:t>
            </a:r>
            <a:r>
              <a:rPr kumimoji="0" lang="fr-FR"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 </a:t>
            </a:r>
            <a:r>
              <a:rPr kumimoji="0" lang="es-CO"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asociado</a:t>
            </a:r>
            <a:r>
              <a:rPr kumimoji="0" lang="fr-FR"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 a las </a:t>
            </a:r>
            <a:r>
              <a:rPr kumimoji="0" lang="es-CO"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siguientes</a:t>
            </a:r>
            <a:r>
              <a:rPr kumimoji="0" lang="fr-FR"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 longitudes de la quebrada principal y </a:t>
            </a:r>
            <a:r>
              <a:rPr kumimoji="0" lang="es-CO"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afluentes</a:t>
            </a:r>
            <a:r>
              <a:rPr kumimoji="0" lang="fr-FR"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 </a:t>
            </a:r>
            <a:r>
              <a:rPr kumimoji="0" lang="es-CO"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priorizados</a:t>
            </a:r>
            <a:r>
              <a:rPr kumimoji="0" lang="fr-FR"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 </a:t>
            </a:r>
            <a:r>
              <a:rPr kumimoji="0" lang="es-CO"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por</a:t>
            </a:r>
            <a:r>
              <a:rPr kumimoji="0" lang="fr-FR"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 CORNARE:</a:t>
            </a:r>
            <a:endParaRPr kumimoji="0" lang="es-CO"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 </a:t>
            </a:r>
            <a:endParaRPr kumimoji="0" lang="es-CO"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a:p>
            <a:pPr marL="342900" marR="0" lvl="0" indent="-342900" algn="l" defTabSz="914400" rtl="0" eaLnBrk="1" fontAlgn="auto" latinLnBrk="0" hangingPunct="1">
              <a:lnSpc>
                <a:spcPct val="100000"/>
              </a:lnSpc>
              <a:spcBef>
                <a:spcPts val="0"/>
              </a:spcBef>
              <a:spcAft>
                <a:spcPts val="0"/>
              </a:spcAft>
              <a:buClr>
                <a:srgbClr val="00B050"/>
              </a:buClr>
              <a:buSzTx/>
              <a:buFont typeface="Symbol" panose="05050102010706020507" pitchFamily="18" charset="2"/>
              <a:buChar char=""/>
              <a:tabLst/>
              <a:defRPr/>
            </a:pPr>
            <a:r>
              <a:rPr kumimoji="0" lang="es-CO" sz="2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Tramo</a:t>
            </a:r>
            <a:r>
              <a:rPr kumimoji="0" lang="fr-FR" sz="2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 </a:t>
            </a:r>
            <a:r>
              <a:rPr kumimoji="0" lang="es-ES" sz="2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Quebrada </a:t>
            </a:r>
            <a:br>
              <a:rPr kumimoji="0" lang="es-ES" sz="2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br>
            <a:r>
              <a:rPr kumimoji="0" lang="es-ES" sz="20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La Palma – El Salado</a:t>
            </a:r>
            <a:r>
              <a:rPr kumimoji="0" lang="fr-FR" sz="20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 7,34  kms.</a:t>
            </a:r>
          </a:p>
          <a:p>
            <a:pPr marL="342900" marR="0" lvl="0" indent="-342900" algn="just" defTabSz="914400" rtl="0" eaLnBrk="1" fontAlgn="auto" latinLnBrk="0" hangingPunct="1">
              <a:lnSpc>
                <a:spcPct val="100000"/>
              </a:lnSpc>
              <a:spcBef>
                <a:spcPts val="0"/>
              </a:spcBef>
              <a:spcAft>
                <a:spcPts val="0"/>
              </a:spcAft>
              <a:buClr>
                <a:srgbClr val="00B050"/>
              </a:buClr>
              <a:buSzTx/>
              <a:buFont typeface="Symbol" panose="05050102010706020507" pitchFamily="18" charset="2"/>
              <a:buChar char=""/>
              <a:tabLst/>
              <a:defRPr/>
            </a:pPr>
            <a:r>
              <a:rPr kumimoji="0" lang="es-ES" sz="2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En el municipio: San Vicente Ferrer.</a:t>
            </a:r>
            <a:endParaRPr kumimoji="0" lang="es-CO" sz="2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pic>
        <p:nvPicPr>
          <p:cNvPr id="10" name="Imagen 9">
            <a:extLst>
              <a:ext uri="{FF2B5EF4-FFF2-40B4-BE49-F238E27FC236}">
                <a16:creationId xmlns:a16="http://schemas.microsoft.com/office/drawing/2014/main" id="{A8475060-2682-4AD2-B987-984D1CBAE820}"/>
              </a:ext>
            </a:extLst>
          </p:cNvPr>
          <p:cNvPicPr>
            <a:picLocks noChangeAspect="1"/>
          </p:cNvPicPr>
          <p:nvPr/>
        </p:nvPicPr>
        <p:blipFill rotWithShape="1">
          <a:blip r:embed="rId3"/>
          <a:srcRect l="66667" t="12121" b="6793"/>
          <a:stretch/>
        </p:blipFill>
        <p:spPr>
          <a:xfrm>
            <a:off x="7158182" y="433686"/>
            <a:ext cx="5033818" cy="5990628"/>
          </a:xfrm>
          <a:prstGeom prst="rect">
            <a:avLst/>
          </a:prstGeom>
        </p:spPr>
      </p:pic>
    </p:spTree>
    <p:extLst>
      <p:ext uri="{BB962C8B-B14F-4D97-AF65-F5344CB8AC3E}">
        <p14:creationId xmlns:p14="http://schemas.microsoft.com/office/powerpoint/2010/main" val="9217698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D488FBA5-41C2-AD5B-2F8B-8224FE40AC3A}"/>
            </a:ext>
          </a:extLst>
        </p:cNvPr>
        <p:cNvGrpSpPr/>
        <p:nvPr/>
      </p:nvGrpSpPr>
      <p:grpSpPr>
        <a:xfrm>
          <a:off x="0" y="0"/>
          <a:ext cx="0" cy="0"/>
          <a:chOff x="0" y="0"/>
          <a:chExt cx="0" cy="0"/>
        </a:xfrm>
      </p:grpSpPr>
      <p:sp>
        <p:nvSpPr>
          <p:cNvPr id="6" name="CuadroTexto 5">
            <a:extLst>
              <a:ext uri="{FF2B5EF4-FFF2-40B4-BE49-F238E27FC236}">
                <a16:creationId xmlns:a16="http://schemas.microsoft.com/office/drawing/2014/main" id="{62B45F5E-37CC-F6FF-3D9E-DE7426E2C561}"/>
              </a:ext>
            </a:extLst>
          </p:cNvPr>
          <p:cNvSpPr txBox="1"/>
          <p:nvPr/>
        </p:nvSpPr>
        <p:spPr>
          <a:xfrm>
            <a:off x="1534678" y="241869"/>
            <a:ext cx="8441835" cy="646331"/>
          </a:xfrm>
          <a:prstGeom prst="rect">
            <a:avLst/>
          </a:prstGeom>
          <a:noFill/>
        </p:spPr>
        <p:txBody>
          <a:bodyPr wrap="square" rtlCol="0">
            <a:spAutoFit/>
          </a:bodyPr>
          <a:lstStyle/>
          <a:p>
            <a:r>
              <a:rPr lang="es-MX" sz="3600" b="1" dirty="0">
                <a:solidFill>
                  <a:srgbClr val="017536"/>
                </a:solidFill>
                <a:latin typeface="Century Gothic" panose="020B0502020202020204" pitchFamily="34" charset="0"/>
              </a:rPr>
              <a:t>Funcionalidad de la Ronda Hídrica</a:t>
            </a:r>
            <a:endParaRPr lang="es-419" sz="3600" b="1" dirty="0">
              <a:solidFill>
                <a:srgbClr val="017536"/>
              </a:solidFill>
              <a:latin typeface="Century Gothic" panose="020B0502020202020204" pitchFamily="34" charset="0"/>
            </a:endParaRPr>
          </a:p>
        </p:txBody>
      </p:sp>
      <p:sp>
        <p:nvSpPr>
          <p:cNvPr id="7" name="CuadroTexto 6">
            <a:extLst>
              <a:ext uri="{FF2B5EF4-FFF2-40B4-BE49-F238E27FC236}">
                <a16:creationId xmlns:a16="http://schemas.microsoft.com/office/drawing/2014/main" id="{353E1022-C9A9-12C6-70BB-D9B3B9A88392}"/>
              </a:ext>
            </a:extLst>
          </p:cNvPr>
          <p:cNvSpPr txBox="1"/>
          <p:nvPr/>
        </p:nvSpPr>
        <p:spPr>
          <a:xfrm>
            <a:off x="574785" y="1652476"/>
            <a:ext cx="11298767" cy="4524315"/>
          </a:xfrm>
          <a:prstGeom prst="rect">
            <a:avLst/>
          </a:prstGeom>
          <a:noFill/>
        </p:spPr>
        <p:txBody>
          <a:bodyPr wrap="square" rtlCol="0">
            <a:spAutoFit/>
          </a:bodyPr>
          <a:lstStyle/>
          <a:p>
            <a:endParaRPr lang="es-419" dirty="0">
              <a:solidFill>
                <a:schemeClr val="tx1">
                  <a:lumMod val="85000"/>
                  <a:lumOff val="15000"/>
                </a:schemeClr>
              </a:solidFill>
              <a:latin typeface="Century Gothic" panose="020B0502020202020204" pitchFamily="34" charset="0"/>
            </a:endParaRPr>
          </a:p>
          <a:p>
            <a:endParaRPr lang="es-419" dirty="0">
              <a:solidFill>
                <a:schemeClr val="tx1">
                  <a:lumMod val="85000"/>
                  <a:lumOff val="15000"/>
                </a:schemeClr>
              </a:solidFill>
              <a:latin typeface="Century Gothic" panose="020B0502020202020204" pitchFamily="34" charset="0"/>
            </a:endParaRPr>
          </a:p>
          <a:p>
            <a:endParaRPr lang="es-419" dirty="0">
              <a:solidFill>
                <a:schemeClr val="tx1">
                  <a:lumMod val="85000"/>
                  <a:lumOff val="15000"/>
                </a:schemeClr>
              </a:solidFill>
              <a:latin typeface="Century Gothic" panose="020B0502020202020204" pitchFamily="34" charset="0"/>
            </a:endParaRPr>
          </a:p>
          <a:p>
            <a:endParaRPr lang="es-419" dirty="0">
              <a:solidFill>
                <a:schemeClr val="tx1">
                  <a:lumMod val="85000"/>
                  <a:lumOff val="15000"/>
                </a:schemeClr>
              </a:solidFill>
              <a:latin typeface="Century Gothic" panose="020B0502020202020204" pitchFamily="34" charset="0"/>
            </a:endParaRPr>
          </a:p>
          <a:p>
            <a:endParaRPr lang="es-419" dirty="0">
              <a:solidFill>
                <a:schemeClr val="tx1">
                  <a:lumMod val="85000"/>
                  <a:lumOff val="15000"/>
                </a:schemeClr>
              </a:solidFill>
              <a:latin typeface="Century Gothic" panose="020B0502020202020204" pitchFamily="34" charset="0"/>
            </a:endParaRPr>
          </a:p>
          <a:p>
            <a:endParaRPr lang="es-419" dirty="0">
              <a:solidFill>
                <a:schemeClr val="tx1">
                  <a:lumMod val="85000"/>
                  <a:lumOff val="15000"/>
                </a:schemeClr>
              </a:solidFill>
              <a:latin typeface="Century Gothic" panose="020B0502020202020204" pitchFamily="34" charset="0"/>
            </a:endParaRPr>
          </a:p>
          <a:p>
            <a:endParaRPr lang="es-419" dirty="0">
              <a:solidFill>
                <a:schemeClr val="tx1">
                  <a:lumMod val="85000"/>
                  <a:lumOff val="15000"/>
                </a:schemeClr>
              </a:solidFill>
              <a:latin typeface="Century Gothic" panose="020B0502020202020204" pitchFamily="34" charset="0"/>
            </a:endParaRPr>
          </a:p>
          <a:p>
            <a:endParaRPr lang="es-419" dirty="0">
              <a:solidFill>
                <a:schemeClr val="tx1">
                  <a:lumMod val="85000"/>
                  <a:lumOff val="15000"/>
                </a:schemeClr>
              </a:solidFill>
              <a:latin typeface="Century Gothic" panose="020B0502020202020204" pitchFamily="34" charset="0"/>
            </a:endParaRPr>
          </a:p>
          <a:p>
            <a:endParaRPr lang="es-419" dirty="0">
              <a:solidFill>
                <a:schemeClr val="tx1">
                  <a:lumMod val="85000"/>
                  <a:lumOff val="15000"/>
                </a:schemeClr>
              </a:solidFill>
              <a:latin typeface="Century Gothic" panose="020B0502020202020204" pitchFamily="34" charset="0"/>
            </a:endParaRPr>
          </a:p>
          <a:p>
            <a:endParaRPr lang="es-419" dirty="0">
              <a:solidFill>
                <a:schemeClr val="tx1">
                  <a:lumMod val="85000"/>
                  <a:lumOff val="15000"/>
                </a:schemeClr>
              </a:solidFill>
              <a:latin typeface="Century Gothic" panose="020B0502020202020204" pitchFamily="34" charset="0"/>
            </a:endParaRPr>
          </a:p>
          <a:p>
            <a:endParaRPr lang="es-419" dirty="0">
              <a:solidFill>
                <a:schemeClr val="tx1">
                  <a:lumMod val="85000"/>
                  <a:lumOff val="15000"/>
                </a:schemeClr>
              </a:solidFill>
              <a:latin typeface="Century Gothic" panose="020B0502020202020204" pitchFamily="34" charset="0"/>
            </a:endParaRPr>
          </a:p>
          <a:p>
            <a:endParaRPr lang="es-419" dirty="0">
              <a:solidFill>
                <a:schemeClr val="tx1">
                  <a:lumMod val="85000"/>
                  <a:lumOff val="15000"/>
                </a:schemeClr>
              </a:solidFill>
              <a:latin typeface="Century Gothic" panose="020B0502020202020204" pitchFamily="34" charset="0"/>
            </a:endParaRPr>
          </a:p>
          <a:p>
            <a:endParaRPr lang="es-419" dirty="0">
              <a:solidFill>
                <a:schemeClr val="tx1">
                  <a:lumMod val="85000"/>
                  <a:lumOff val="15000"/>
                </a:schemeClr>
              </a:solidFill>
              <a:latin typeface="Century Gothic" panose="020B0502020202020204" pitchFamily="34" charset="0"/>
            </a:endParaRPr>
          </a:p>
          <a:p>
            <a:endParaRPr lang="es-419" dirty="0">
              <a:solidFill>
                <a:schemeClr val="tx1">
                  <a:lumMod val="85000"/>
                  <a:lumOff val="15000"/>
                </a:schemeClr>
              </a:solidFill>
              <a:latin typeface="Century Gothic" panose="020B0502020202020204" pitchFamily="34" charset="0"/>
            </a:endParaRPr>
          </a:p>
          <a:p>
            <a:endParaRPr lang="es-419" dirty="0">
              <a:solidFill>
                <a:schemeClr val="tx1">
                  <a:lumMod val="85000"/>
                  <a:lumOff val="15000"/>
                </a:schemeClr>
              </a:solidFill>
              <a:latin typeface="Century Gothic" panose="020B0502020202020204" pitchFamily="34" charset="0"/>
            </a:endParaRPr>
          </a:p>
          <a:p>
            <a:endParaRPr lang="es-419" dirty="0">
              <a:solidFill>
                <a:schemeClr val="tx1">
                  <a:lumMod val="85000"/>
                  <a:lumOff val="15000"/>
                </a:schemeClr>
              </a:solidFill>
              <a:latin typeface="Century Gothic" panose="020B0502020202020204" pitchFamily="34" charset="0"/>
            </a:endParaRPr>
          </a:p>
        </p:txBody>
      </p:sp>
      <p:graphicFrame>
        <p:nvGraphicFramePr>
          <p:cNvPr id="4" name="Diagrama 3">
            <a:extLst>
              <a:ext uri="{FF2B5EF4-FFF2-40B4-BE49-F238E27FC236}">
                <a16:creationId xmlns:a16="http://schemas.microsoft.com/office/drawing/2014/main" id="{83AB6C76-C693-8244-9FB2-BD50B0CEF46F}"/>
              </a:ext>
            </a:extLst>
          </p:cNvPr>
          <p:cNvGraphicFramePr/>
          <p:nvPr>
            <p:extLst>
              <p:ext uri="{D42A27DB-BD31-4B8C-83A1-F6EECF244321}">
                <p14:modId xmlns:p14="http://schemas.microsoft.com/office/powerpoint/2010/main" val="1049073110"/>
              </p:ext>
            </p:extLst>
          </p:nvPr>
        </p:nvGraphicFramePr>
        <p:xfrm>
          <a:off x="1186595" y="1132763"/>
          <a:ext cx="9266831" cy="43536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CuadroTexto 4">
            <a:extLst>
              <a:ext uri="{FF2B5EF4-FFF2-40B4-BE49-F238E27FC236}">
                <a16:creationId xmlns:a16="http://schemas.microsoft.com/office/drawing/2014/main" id="{769D764F-E771-3E3A-E7A0-46F78FAFB637}"/>
              </a:ext>
            </a:extLst>
          </p:cNvPr>
          <p:cNvSpPr txBox="1"/>
          <p:nvPr/>
        </p:nvSpPr>
        <p:spPr>
          <a:xfrm>
            <a:off x="2053229" y="5652788"/>
            <a:ext cx="7533564" cy="523220"/>
          </a:xfrm>
          <a:prstGeom prst="rect">
            <a:avLst/>
          </a:prstGeom>
          <a:noFill/>
        </p:spPr>
        <p:txBody>
          <a:bodyPr wrap="square" rtlCol="0">
            <a:spAutoFit/>
          </a:bodyPr>
          <a:lstStyle/>
          <a:p>
            <a:pPr algn="ctr"/>
            <a:r>
              <a:rPr lang="es-ES" sz="1400" dirty="0"/>
              <a:t>Fuente: Guía técnica de criterios para el acotamiento de las rondas hídricas en Colombia, Minambiente, 2018</a:t>
            </a:r>
            <a:endParaRPr lang="es-CO" sz="1400" dirty="0"/>
          </a:p>
        </p:txBody>
      </p:sp>
    </p:spTree>
    <p:extLst>
      <p:ext uri="{BB962C8B-B14F-4D97-AF65-F5344CB8AC3E}">
        <p14:creationId xmlns:p14="http://schemas.microsoft.com/office/powerpoint/2010/main" val="26906130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1E5BB7A8-928F-4786-BEEC-B3600466C615}"/>
              </a:ext>
            </a:extLst>
          </p:cNvPr>
          <p:cNvSpPr txBox="1"/>
          <p:nvPr/>
        </p:nvSpPr>
        <p:spPr>
          <a:xfrm>
            <a:off x="-628073" y="265697"/>
            <a:ext cx="121920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2800" b="1" i="0" u="none" strike="noStrike" kern="1200" cap="none" spc="0" normalizeH="0" baseline="0" noProof="0" dirty="0">
                <a:ln>
                  <a:noFill/>
                </a:ln>
                <a:solidFill>
                  <a:srgbClr val="017536"/>
                </a:solidFill>
                <a:effectLst/>
                <a:uLnTx/>
                <a:uFillTx/>
                <a:latin typeface="Century Gothic" panose="020B0502020202020204" pitchFamily="34" charset="0"/>
                <a:ea typeface="+mn-ea"/>
                <a:cs typeface="+mn-cs"/>
              </a:rPr>
              <a:t>COMPONENTES DEL ACOTAMIENTO DE LAS RONDAS HÍDRICAS</a:t>
            </a:r>
          </a:p>
        </p:txBody>
      </p:sp>
      <p:pic>
        <p:nvPicPr>
          <p:cNvPr id="2" name="Imagen 1">
            <a:extLst>
              <a:ext uri="{FF2B5EF4-FFF2-40B4-BE49-F238E27FC236}">
                <a16:creationId xmlns:a16="http://schemas.microsoft.com/office/drawing/2014/main" id="{8AF1C51B-43D4-4571-8689-4F0A33E29C03}"/>
              </a:ext>
            </a:extLst>
          </p:cNvPr>
          <p:cNvPicPr>
            <a:picLocks noChangeAspect="1"/>
          </p:cNvPicPr>
          <p:nvPr/>
        </p:nvPicPr>
        <p:blipFill>
          <a:blip r:embed="rId3"/>
          <a:stretch>
            <a:fillRect/>
          </a:stretch>
        </p:blipFill>
        <p:spPr>
          <a:xfrm>
            <a:off x="184728" y="788918"/>
            <a:ext cx="11785599" cy="5541776"/>
          </a:xfrm>
          <a:prstGeom prst="rect">
            <a:avLst/>
          </a:prstGeom>
        </p:spPr>
      </p:pic>
    </p:spTree>
    <p:extLst>
      <p:ext uri="{BB962C8B-B14F-4D97-AF65-F5344CB8AC3E}">
        <p14:creationId xmlns:p14="http://schemas.microsoft.com/office/powerpoint/2010/main" val="35171253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529A66AD-C156-4B14-D048-A2B549BD8456}"/>
            </a:ext>
          </a:extLst>
        </p:cNvPr>
        <p:cNvGrpSpPr/>
        <p:nvPr/>
      </p:nvGrpSpPr>
      <p:grpSpPr>
        <a:xfrm>
          <a:off x="0" y="0"/>
          <a:ext cx="0" cy="0"/>
          <a:chOff x="0" y="0"/>
          <a:chExt cx="0" cy="0"/>
        </a:xfrm>
      </p:grpSpPr>
      <p:sp>
        <p:nvSpPr>
          <p:cNvPr id="6" name="CuadroTexto 5">
            <a:extLst>
              <a:ext uri="{FF2B5EF4-FFF2-40B4-BE49-F238E27FC236}">
                <a16:creationId xmlns:a16="http://schemas.microsoft.com/office/drawing/2014/main" id="{13A2A222-83D6-ED99-405B-0DEDD9D8D827}"/>
              </a:ext>
            </a:extLst>
          </p:cNvPr>
          <p:cNvSpPr txBox="1"/>
          <p:nvPr/>
        </p:nvSpPr>
        <p:spPr>
          <a:xfrm>
            <a:off x="1419744" y="296158"/>
            <a:ext cx="9913979" cy="1200329"/>
          </a:xfrm>
          <a:prstGeom prst="rect">
            <a:avLst/>
          </a:prstGeom>
          <a:noFill/>
        </p:spPr>
        <p:txBody>
          <a:bodyPr wrap="square" rtlCol="0">
            <a:spAutoFit/>
          </a:bodyPr>
          <a:lstStyle/>
          <a:p>
            <a:r>
              <a:rPr lang="es-MX" sz="3600" b="1" dirty="0">
                <a:solidFill>
                  <a:srgbClr val="017536"/>
                </a:solidFill>
                <a:latin typeface="Century Gothic" panose="020B0502020202020204" pitchFamily="34" charset="0"/>
              </a:rPr>
              <a:t>Características de las Rondas Hídricas</a:t>
            </a:r>
          </a:p>
          <a:p>
            <a:endParaRPr lang="es-419" sz="3600" b="1" dirty="0">
              <a:solidFill>
                <a:srgbClr val="017536"/>
              </a:solidFill>
              <a:latin typeface="Century Gothic" panose="020B0502020202020204" pitchFamily="34" charset="0"/>
            </a:endParaRPr>
          </a:p>
        </p:txBody>
      </p:sp>
      <p:sp>
        <p:nvSpPr>
          <p:cNvPr id="8" name="CuadroTexto 7">
            <a:extLst>
              <a:ext uri="{FF2B5EF4-FFF2-40B4-BE49-F238E27FC236}">
                <a16:creationId xmlns:a16="http://schemas.microsoft.com/office/drawing/2014/main" id="{9A26DCEF-19A2-6C35-37CB-AE551E04AC3E}"/>
              </a:ext>
            </a:extLst>
          </p:cNvPr>
          <p:cNvSpPr txBox="1"/>
          <p:nvPr/>
        </p:nvSpPr>
        <p:spPr>
          <a:xfrm>
            <a:off x="714232" y="1090641"/>
            <a:ext cx="10017456" cy="954107"/>
          </a:xfrm>
          <a:prstGeom prst="rect">
            <a:avLst/>
          </a:prstGeom>
          <a:noFill/>
        </p:spPr>
        <p:txBody>
          <a:bodyPr wrap="square" rtlCol="0">
            <a:spAutoFit/>
          </a:bodyPr>
          <a:lstStyle/>
          <a:p>
            <a:pPr marL="285750" indent="-285750" algn="l">
              <a:buFont typeface="Wingdings" panose="05000000000000000000" pitchFamily="2" charset="2"/>
              <a:buChar char="v"/>
            </a:pPr>
            <a:endParaRPr lang="es-CO" sz="1400" b="1" dirty="0">
              <a:solidFill>
                <a:srgbClr val="333333"/>
              </a:solidFill>
              <a:latin typeface="Work Sans" pitchFamily="2" charset="0"/>
            </a:endParaRPr>
          </a:p>
          <a:p>
            <a:pPr algn="just"/>
            <a:endParaRPr lang="es-ES" sz="1400" b="1" dirty="0">
              <a:solidFill>
                <a:srgbClr val="333333"/>
              </a:solidFill>
              <a:latin typeface="Work Sans" pitchFamily="2" charset="0"/>
            </a:endParaRPr>
          </a:p>
          <a:p>
            <a:pPr algn="just"/>
            <a:endParaRPr lang="es-ES" sz="1400" b="1" dirty="0">
              <a:solidFill>
                <a:srgbClr val="333333"/>
              </a:solidFill>
              <a:latin typeface="Work Sans" pitchFamily="2" charset="0"/>
            </a:endParaRPr>
          </a:p>
          <a:p>
            <a:pPr algn="ctr"/>
            <a:r>
              <a:rPr lang="es-ES" sz="1400" dirty="0">
                <a:solidFill>
                  <a:srgbClr val="333333"/>
                </a:solidFill>
                <a:latin typeface="Work Sans" pitchFamily="2" charset="0"/>
              </a:rPr>
              <a:t> </a:t>
            </a:r>
            <a:endParaRPr lang="es-CO" sz="1400" dirty="0">
              <a:solidFill>
                <a:srgbClr val="333333"/>
              </a:solidFill>
              <a:latin typeface="Work Sans" pitchFamily="2" charset="0"/>
            </a:endParaRPr>
          </a:p>
        </p:txBody>
      </p:sp>
      <p:grpSp>
        <p:nvGrpSpPr>
          <p:cNvPr id="2" name="Google Shape;561;p26">
            <a:extLst>
              <a:ext uri="{FF2B5EF4-FFF2-40B4-BE49-F238E27FC236}">
                <a16:creationId xmlns:a16="http://schemas.microsoft.com/office/drawing/2014/main" id="{0A351912-F6FF-3592-6C4F-167737A06554}"/>
              </a:ext>
            </a:extLst>
          </p:cNvPr>
          <p:cNvGrpSpPr/>
          <p:nvPr/>
        </p:nvGrpSpPr>
        <p:grpSpPr>
          <a:xfrm>
            <a:off x="714232" y="1339789"/>
            <a:ext cx="2690290" cy="3951804"/>
            <a:chOff x="1571264" y="1848613"/>
            <a:chExt cx="1498661" cy="2201403"/>
          </a:xfrm>
        </p:grpSpPr>
        <p:sp>
          <p:nvSpPr>
            <p:cNvPr id="3" name="Google Shape;562;p26">
              <a:extLst>
                <a:ext uri="{FF2B5EF4-FFF2-40B4-BE49-F238E27FC236}">
                  <a16:creationId xmlns:a16="http://schemas.microsoft.com/office/drawing/2014/main" id="{68550619-A2FF-DE55-DA3D-7CE0A50F946F}"/>
                </a:ext>
              </a:extLst>
            </p:cNvPr>
            <p:cNvSpPr/>
            <p:nvPr/>
          </p:nvSpPr>
          <p:spPr>
            <a:xfrm>
              <a:off x="1604550" y="1848613"/>
              <a:ext cx="1465375" cy="2190091"/>
            </a:xfrm>
            <a:custGeom>
              <a:avLst/>
              <a:gdLst/>
              <a:ahLst/>
              <a:cxnLst/>
              <a:rect l="l" t="t" r="r" b="b"/>
              <a:pathLst>
                <a:path w="58615" h="94953" extrusionOk="0">
                  <a:moveTo>
                    <a:pt x="0" y="0"/>
                  </a:moveTo>
                  <a:lnTo>
                    <a:pt x="0" y="94952"/>
                  </a:lnTo>
                  <a:lnTo>
                    <a:pt x="58615" y="94952"/>
                  </a:lnTo>
                  <a:lnTo>
                    <a:pt x="58615" y="0"/>
                  </a:lnTo>
                  <a:close/>
                </a:path>
              </a:pathLst>
            </a:custGeom>
            <a:solidFill>
              <a:schemeClr val="accent6">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Century Gothic" panose="020B0502020202020204" pitchFamily="34" charset="0"/>
              </a:endParaRPr>
            </a:p>
          </p:txBody>
        </p:sp>
        <p:sp>
          <p:nvSpPr>
            <p:cNvPr id="4" name="Google Shape;568;p26">
              <a:extLst>
                <a:ext uri="{FF2B5EF4-FFF2-40B4-BE49-F238E27FC236}">
                  <a16:creationId xmlns:a16="http://schemas.microsoft.com/office/drawing/2014/main" id="{EDBC6B5A-9D89-FF27-CCA6-918CFFB81103}"/>
                </a:ext>
              </a:extLst>
            </p:cNvPr>
            <p:cNvSpPr txBox="1"/>
            <p:nvPr/>
          </p:nvSpPr>
          <p:spPr>
            <a:xfrm>
              <a:off x="1571264" y="1943948"/>
              <a:ext cx="1465500" cy="2106068"/>
            </a:xfrm>
            <a:prstGeom prst="rect">
              <a:avLst/>
            </a:prstGeom>
            <a:noFill/>
            <a:ln>
              <a:noFill/>
            </a:ln>
          </p:spPr>
          <p:txBody>
            <a:bodyPr spcFirstLastPara="1" wrap="square" lIns="91425" tIns="91425" rIns="91425" bIns="91425" anchor="ctr" anchorCtr="0">
              <a:noAutofit/>
            </a:bodyPr>
            <a:lstStyle/>
            <a:p>
              <a:pPr marL="285750" lvl="0" indent="-285750" algn="just" rtl="0">
                <a:spcBef>
                  <a:spcPts val="0"/>
                </a:spcBef>
                <a:spcAft>
                  <a:spcPts val="0"/>
                </a:spcAft>
                <a:buFont typeface="Wingdings" panose="05000000000000000000" pitchFamily="2" charset="2"/>
                <a:buChar char="ü"/>
              </a:pPr>
              <a:r>
                <a:rPr lang="en" sz="1400" dirty="0">
                  <a:latin typeface="Century Gothic" panose="020B0502020202020204" pitchFamily="34" charset="0"/>
                  <a:ea typeface="Fira Sans Extra Condensed Medium"/>
                  <a:cs typeface="Fira Sans Extra Condensed Medium"/>
                  <a:sym typeface="Fira Sans Extra Condensed Medium"/>
                </a:rPr>
                <a:t>Tiene un rol en el paisaje</a:t>
              </a:r>
            </a:p>
            <a:p>
              <a:pPr marL="0" lvl="0" indent="0" algn="just" rtl="0">
                <a:spcBef>
                  <a:spcPts val="0"/>
                </a:spcBef>
                <a:spcAft>
                  <a:spcPts val="0"/>
                </a:spcAft>
                <a:buNone/>
              </a:pPr>
              <a:endParaRPr lang="en" sz="1400" b="1" dirty="0">
                <a:latin typeface="Century Gothic" panose="020B0502020202020204" pitchFamily="34" charset="0"/>
                <a:ea typeface="Fira Sans Extra Condensed Medium"/>
                <a:cs typeface="Fira Sans Extra Condensed Medium"/>
                <a:sym typeface="Fira Sans Extra Condensed Medium"/>
              </a:endParaRPr>
            </a:p>
            <a:p>
              <a:pPr marL="285750" indent="-285750" algn="just">
                <a:buFont typeface="Wingdings" panose="05000000000000000000" pitchFamily="2" charset="2"/>
                <a:buChar char="ü"/>
              </a:pPr>
              <a:r>
                <a:rPr lang="es-ES" sz="1400" dirty="0">
                  <a:latin typeface="Century Gothic" panose="020B0502020202020204" pitchFamily="34" charset="0"/>
                </a:rPr>
                <a:t>Es una ruta en la dispersión de plantas y animales, y provee corredores </a:t>
              </a:r>
              <a:r>
                <a:rPr lang="es-CO" sz="1400" dirty="0">
                  <a:latin typeface="Century Gothic" panose="020B0502020202020204" pitchFamily="34" charset="0"/>
                </a:rPr>
                <a:t>para especies migratorias.</a:t>
              </a:r>
            </a:p>
            <a:p>
              <a:pPr marL="285750" indent="-285750" algn="just">
                <a:buFont typeface="Wingdings" panose="05000000000000000000" pitchFamily="2" charset="2"/>
                <a:buChar char="ü"/>
              </a:pPr>
              <a:r>
                <a:rPr lang="es-ES" sz="1400" dirty="0">
                  <a:latin typeface="Century Gothic" panose="020B0502020202020204" pitchFamily="34" charset="0"/>
                </a:rPr>
                <a:t>Retiene nutrientes los transporta y almacena durante largos períodos y aportándolos al cuerpo de agua cuando el aporte aluvial es escaso.</a:t>
              </a:r>
              <a:endParaRPr lang="es-ES" sz="1400" dirty="0">
                <a:latin typeface="Century Gothic" panose="020B0502020202020204" pitchFamily="34" charset="0"/>
                <a:sym typeface="Fira Sans Extra Condensed Medium"/>
              </a:endParaRPr>
            </a:p>
            <a:p>
              <a:pPr marL="285750" indent="-285750" algn="ctr">
                <a:buFont typeface="Wingdings" panose="05000000000000000000" pitchFamily="2" charset="2"/>
                <a:buChar char="ü"/>
              </a:pPr>
              <a:endParaRPr sz="1400" dirty="0">
                <a:latin typeface="Century Gothic" panose="020B0502020202020204" pitchFamily="34" charset="0"/>
                <a:sym typeface="Fira Sans Extra Condensed Medium"/>
              </a:endParaRPr>
            </a:p>
          </p:txBody>
        </p:sp>
      </p:grpSp>
      <p:grpSp>
        <p:nvGrpSpPr>
          <p:cNvPr id="7" name="Google Shape;570;p26">
            <a:extLst>
              <a:ext uri="{FF2B5EF4-FFF2-40B4-BE49-F238E27FC236}">
                <a16:creationId xmlns:a16="http://schemas.microsoft.com/office/drawing/2014/main" id="{B88ACB55-7491-EE75-AA28-B03BC3E2B4E2}"/>
              </a:ext>
            </a:extLst>
          </p:cNvPr>
          <p:cNvGrpSpPr/>
          <p:nvPr/>
        </p:nvGrpSpPr>
        <p:grpSpPr>
          <a:xfrm>
            <a:off x="3583101" y="1022977"/>
            <a:ext cx="4146521" cy="4210652"/>
            <a:chOff x="3168773" y="1646853"/>
            <a:chExt cx="2309874" cy="2345598"/>
          </a:xfrm>
        </p:grpSpPr>
        <p:grpSp>
          <p:nvGrpSpPr>
            <p:cNvPr id="10" name="Google Shape;573;p26">
              <a:extLst>
                <a:ext uri="{FF2B5EF4-FFF2-40B4-BE49-F238E27FC236}">
                  <a16:creationId xmlns:a16="http://schemas.microsoft.com/office/drawing/2014/main" id="{2A13B274-197A-3D27-7CA9-A22BF100AE7C}"/>
                </a:ext>
              </a:extLst>
            </p:cNvPr>
            <p:cNvGrpSpPr/>
            <p:nvPr/>
          </p:nvGrpSpPr>
          <p:grpSpPr>
            <a:xfrm>
              <a:off x="5161538" y="1646853"/>
              <a:ext cx="317109" cy="297095"/>
              <a:chOff x="3876450" y="1435075"/>
              <a:chExt cx="450375" cy="421950"/>
            </a:xfrm>
          </p:grpSpPr>
          <p:sp>
            <p:nvSpPr>
              <p:cNvPr id="13" name="Google Shape;575;p26">
                <a:extLst>
                  <a:ext uri="{FF2B5EF4-FFF2-40B4-BE49-F238E27FC236}">
                    <a16:creationId xmlns:a16="http://schemas.microsoft.com/office/drawing/2014/main" id="{36114311-F3BE-1073-B950-5B25E68EBC6B}"/>
                  </a:ext>
                </a:extLst>
              </p:cNvPr>
              <p:cNvSpPr/>
              <p:nvPr/>
            </p:nvSpPr>
            <p:spPr>
              <a:xfrm>
                <a:off x="3917950" y="1808500"/>
                <a:ext cx="60350" cy="48525"/>
              </a:xfrm>
              <a:custGeom>
                <a:avLst/>
                <a:gdLst/>
                <a:ahLst/>
                <a:cxnLst/>
                <a:rect l="l" t="t" r="r" b="b"/>
                <a:pathLst>
                  <a:path w="2414" h="1941" extrusionOk="0">
                    <a:moveTo>
                      <a:pt x="1601" y="1"/>
                    </a:moveTo>
                    <a:cubicBezTo>
                      <a:pt x="1470" y="1"/>
                      <a:pt x="1333" y="52"/>
                      <a:pt x="1211" y="174"/>
                    </a:cubicBezTo>
                    <a:lnTo>
                      <a:pt x="413" y="972"/>
                    </a:lnTo>
                    <a:cubicBezTo>
                      <a:pt x="1" y="1384"/>
                      <a:pt x="388" y="1941"/>
                      <a:pt x="824" y="1941"/>
                    </a:cubicBezTo>
                    <a:cubicBezTo>
                      <a:pt x="955" y="1941"/>
                      <a:pt x="1091" y="1890"/>
                      <a:pt x="1211" y="1770"/>
                    </a:cubicBezTo>
                    <a:lnTo>
                      <a:pt x="2009" y="972"/>
                    </a:lnTo>
                    <a:cubicBezTo>
                      <a:pt x="2414" y="569"/>
                      <a:pt x="2037" y="1"/>
                      <a:pt x="160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latin typeface="Century Gothic" panose="020B0502020202020204" pitchFamily="34" charset="0"/>
                </a:endParaRPr>
              </a:p>
            </p:txBody>
          </p:sp>
          <p:sp>
            <p:nvSpPr>
              <p:cNvPr id="14" name="Google Shape;576;p26">
                <a:extLst>
                  <a:ext uri="{FF2B5EF4-FFF2-40B4-BE49-F238E27FC236}">
                    <a16:creationId xmlns:a16="http://schemas.microsoft.com/office/drawing/2014/main" id="{10C2F37A-D341-EB4B-A84E-4575CDD6C3F6}"/>
                  </a:ext>
                </a:extLst>
              </p:cNvPr>
              <p:cNvSpPr/>
              <p:nvPr/>
            </p:nvSpPr>
            <p:spPr>
              <a:xfrm>
                <a:off x="3876450" y="1435075"/>
                <a:ext cx="450375" cy="251250"/>
              </a:xfrm>
              <a:custGeom>
                <a:avLst/>
                <a:gdLst/>
                <a:ahLst/>
                <a:cxnLst/>
                <a:rect l="l" t="t" r="r" b="b"/>
                <a:pathLst>
                  <a:path w="18015" h="10050" extrusionOk="0">
                    <a:moveTo>
                      <a:pt x="18014" y="1"/>
                    </a:moveTo>
                    <a:lnTo>
                      <a:pt x="561" y="4762"/>
                    </a:lnTo>
                    <a:cubicBezTo>
                      <a:pt x="121" y="4882"/>
                      <a:pt x="1" y="5448"/>
                      <a:pt x="350" y="5740"/>
                    </a:cubicBezTo>
                    <a:lnTo>
                      <a:pt x="5584" y="10049"/>
                    </a:lnTo>
                    <a:lnTo>
                      <a:pt x="1801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latin typeface="Century Gothic" panose="020B0502020202020204" pitchFamily="34" charset="0"/>
                </a:endParaRPr>
              </a:p>
            </p:txBody>
          </p:sp>
        </p:grpSp>
        <p:sp>
          <p:nvSpPr>
            <p:cNvPr id="11" name="Google Shape;580;p26">
              <a:extLst>
                <a:ext uri="{FF2B5EF4-FFF2-40B4-BE49-F238E27FC236}">
                  <a16:creationId xmlns:a16="http://schemas.microsoft.com/office/drawing/2014/main" id="{AC75676E-CEB0-D26A-78B7-FFE5D9793C50}"/>
                </a:ext>
              </a:extLst>
            </p:cNvPr>
            <p:cNvSpPr txBox="1"/>
            <p:nvPr/>
          </p:nvSpPr>
          <p:spPr>
            <a:xfrm>
              <a:off x="3168773" y="1823337"/>
              <a:ext cx="1294244" cy="2169114"/>
            </a:xfrm>
            <a:prstGeom prst="rect">
              <a:avLst/>
            </a:prstGeom>
            <a:solidFill>
              <a:schemeClr val="accent6">
                <a:lumMod val="40000"/>
                <a:lumOff val="60000"/>
              </a:schemeClr>
            </a:solidFill>
            <a:ln>
              <a:noFill/>
            </a:ln>
          </p:spPr>
          <p:txBody>
            <a:bodyPr spcFirstLastPara="1" wrap="square" lIns="91425" tIns="91425" rIns="91425" bIns="91425" anchor="ctr" anchorCtr="0">
              <a:noAutofit/>
            </a:bodyPr>
            <a:lstStyle/>
            <a:p>
              <a:pPr marL="285750" indent="-285750" algn="l">
                <a:buFont typeface="Wingdings" panose="05000000000000000000" pitchFamily="2" charset="2"/>
                <a:buChar char="ü"/>
              </a:pPr>
              <a:r>
                <a:rPr lang="es-ES" sz="1400" dirty="0">
                  <a:latin typeface="Montserrat-Light"/>
                </a:rPr>
                <a:t>C</a:t>
              </a:r>
              <a:r>
                <a:rPr lang="es-ES" sz="1400" b="0" i="0" u="none" strike="noStrike" baseline="0" dirty="0">
                  <a:latin typeface="Montserrat-Light"/>
                </a:rPr>
                <a:t>ontrola la cantidad y tipo de materia orgánica terrestre que se deposita en el cuerpo de agua..</a:t>
              </a:r>
            </a:p>
            <a:p>
              <a:pPr marL="285750" indent="-285750" algn="l">
                <a:buFont typeface="Wingdings" panose="05000000000000000000" pitchFamily="2" charset="2"/>
                <a:buChar char="ü"/>
              </a:pPr>
              <a:endParaRPr lang="es-ES" sz="1400" dirty="0">
                <a:solidFill>
                  <a:schemeClr val="bg1"/>
                </a:solidFill>
                <a:latin typeface="Montserrat-Light"/>
              </a:endParaRPr>
            </a:p>
            <a:p>
              <a:pPr marL="171450" indent="-171450" algn="just">
                <a:buFont typeface="Wingdings" panose="05000000000000000000" pitchFamily="2" charset="2"/>
                <a:buChar char="ü"/>
              </a:pPr>
              <a:r>
                <a:rPr lang="es-ES" sz="1400" dirty="0">
                  <a:latin typeface="Montserrat-Light"/>
                </a:rPr>
                <a:t>Actúa como reguladora de las condiciones microclimáticas, en especial de la temperatura de las aguas por efecto de la sombra. </a:t>
              </a:r>
              <a:endParaRPr lang="es-ES" sz="1400" dirty="0">
                <a:latin typeface="Montserrat-Light"/>
                <a:sym typeface="Fira Sans Extra Condensed Medium"/>
              </a:endParaRPr>
            </a:p>
            <a:p>
              <a:pPr marL="285750" indent="-285750" algn="l">
                <a:buFont typeface="Wingdings" panose="05000000000000000000" pitchFamily="2" charset="2"/>
                <a:buChar char="ü"/>
              </a:pPr>
              <a:endParaRPr sz="1400" dirty="0">
                <a:solidFill>
                  <a:schemeClr val="bg1"/>
                </a:solidFill>
                <a:latin typeface="Century Gothic" panose="020B0502020202020204" pitchFamily="34" charset="0"/>
                <a:ea typeface="Fira Sans Extra Condensed Medium"/>
                <a:cs typeface="Fira Sans Extra Condensed Medium"/>
                <a:sym typeface="Fira Sans Extra Condensed Medium"/>
              </a:endParaRPr>
            </a:p>
          </p:txBody>
        </p:sp>
      </p:grpSp>
      <p:sp>
        <p:nvSpPr>
          <p:cNvPr id="15" name="Google Shape;571;p26">
            <a:extLst>
              <a:ext uri="{FF2B5EF4-FFF2-40B4-BE49-F238E27FC236}">
                <a16:creationId xmlns:a16="http://schemas.microsoft.com/office/drawing/2014/main" id="{229CEE5B-2350-2E76-2AFA-7D70A9E5F835}"/>
              </a:ext>
            </a:extLst>
          </p:cNvPr>
          <p:cNvSpPr/>
          <p:nvPr/>
        </p:nvSpPr>
        <p:spPr>
          <a:xfrm>
            <a:off x="6085014" y="1339789"/>
            <a:ext cx="2615054" cy="3893840"/>
          </a:xfrm>
          <a:custGeom>
            <a:avLst/>
            <a:gdLst/>
            <a:ahLst/>
            <a:cxnLst/>
            <a:rect l="l" t="t" r="r" b="b"/>
            <a:pathLst>
              <a:path w="58270" h="94953" extrusionOk="0">
                <a:moveTo>
                  <a:pt x="0" y="0"/>
                </a:moveTo>
                <a:lnTo>
                  <a:pt x="0" y="94952"/>
                </a:lnTo>
                <a:lnTo>
                  <a:pt x="58270" y="94952"/>
                </a:lnTo>
                <a:lnTo>
                  <a:pt x="58270" y="0"/>
                </a:lnTo>
                <a:close/>
              </a:path>
            </a:pathLst>
          </a:custGeom>
          <a:solidFill>
            <a:schemeClr val="accent6">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Century Gothic" panose="020B0502020202020204" pitchFamily="34" charset="0"/>
            </a:endParaRPr>
          </a:p>
        </p:txBody>
      </p:sp>
      <p:sp>
        <p:nvSpPr>
          <p:cNvPr id="16" name="CuadroTexto 15">
            <a:extLst>
              <a:ext uri="{FF2B5EF4-FFF2-40B4-BE49-F238E27FC236}">
                <a16:creationId xmlns:a16="http://schemas.microsoft.com/office/drawing/2014/main" id="{85469C2A-C497-E10F-F226-2776030F5CDE}"/>
              </a:ext>
            </a:extLst>
          </p:cNvPr>
          <p:cNvSpPr txBox="1"/>
          <p:nvPr/>
        </p:nvSpPr>
        <p:spPr>
          <a:xfrm>
            <a:off x="6208744" y="1584050"/>
            <a:ext cx="2367593" cy="3323987"/>
          </a:xfrm>
          <a:prstGeom prst="rect">
            <a:avLst/>
          </a:prstGeom>
          <a:noFill/>
        </p:spPr>
        <p:txBody>
          <a:bodyPr wrap="square">
            <a:spAutoFit/>
          </a:bodyPr>
          <a:lstStyle/>
          <a:p>
            <a:pPr marL="285750" indent="-285750" algn="just">
              <a:buFont typeface="Wingdings" panose="05000000000000000000" pitchFamily="2" charset="2"/>
              <a:buChar char="ü"/>
            </a:pPr>
            <a:r>
              <a:rPr lang="es-ES" sz="1400" b="0" i="0" u="none" strike="noStrike" baseline="0" dirty="0">
                <a:latin typeface="Montserrat-Light"/>
              </a:rPr>
              <a:t>Sirven de barrera frente a contaminantes producidos en los distintos usos del suelo. </a:t>
            </a:r>
          </a:p>
          <a:p>
            <a:pPr marL="285750" indent="-285750" algn="just">
              <a:buFont typeface="Wingdings" panose="05000000000000000000" pitchFamily="2" charset="2"/>
              <a:buChar char="ü"/>
            </a:pPr>
            <a:r>
              <a:rPr lang="es-ES" sz="1400" dirty="0">
                <a:latin typeface="Montserrat-Light"/>
              </a:rPr>
              <a:t>Brindan p</a:t>
            </a:r>
            <a:r>
              <a:rPr lang="es-ES" sz="1400" b="0" i="0" u="none" strike="noStrike" baseline="0" dirty="0">
                <a:latin typeface="Montserrat-Light"/>
              </a:rPr>
              <a:t>rotección de los cuerpos de agua frente a la contaminación </a:t>
            </a:r>
            <a:r>
              <a:rPr lang="es-CO" sz="1400" b="0" i="0" u="none" strike="noStrike" baseline="0" dirty="0">
                <a:latin typeface="Montserrat-Light"/>
              </a:rPr>
              <a:t>difusa.</a:t>
            </a:r>
          </a:p>
          <a:p>
            <a:pPr marL="285750" indent="-285750" algn="just">
              <a:buFont typeface="Wingdings" panose="05000000000000000000" pitchFamily="2" charset="2"/>
              <a:buChar char="ü"/>
            </a:pPr>
            <a:r>
              <a:rPr lang="es-ES" sz="1400" dirty="0">
                <a:latin typeface="Montserrat-Light"/>
              </a:rPr>
              <a:t>Contribuyen a mejorar la calidad de cuerpos de agua degradados.</a:t>
            </a:r>
            <a:endParaRPr lang="es-CO" sz="1400" dirty="0">
              <a:latin typeface="Montserrat-Light"/>
            </a:endParaRPr>
          </a:p>
        </p:txBody>
      </p:sp>
      <p:sp>
        <p:nvSpPr>
          <p:cNvPr id="17" name="Google Shape;559;p26">
            <a:extLst>
              <a:ext uri="{FF2B5EF4-FFF2-40B4-BE49-F238E27FC236}">
                <a16:creationId xmlns:a16="http://schemas.microsoft.com/office/drawing/2014/main" id="{0E7FACBA-9670-3581-A82C-258CEF73EA47}"/>
              </a:ext>
            </a:extLst>
          </p:cNvPr>
          <p:cNvSpPr txBox="1"/>
          <p:nvPr/>
        </p:nvSpPr>
        <p:spPr>
          <a:xfrm>
            <a:off x="8888464" y="1259245"/>
            <a:ext cx="2615144" cy="4012041"/>
          </a:xfrm>
          <a:prstGeom prst="rect">
            <a:avLst/>
          </a:prstGeom>
          <a:noFill/>
          <a:ln>
            <a:noFill/>
          </a:ln>
        </p:spPr>
        <p:txBody>
          <a:bodyPr spcFirstLastPara="1" wrap="square" lIns="91425" tIns="91425" rIns="91425" bIns="91425" anchor="ctr" anchorCtr="0">
            <a:noAutofit/>
          </a:bodyPr>
          <a:lstStyle/>
          <a:p>
            <a:pPr marL="285750" indent="-285750" algn="just">
              <a:buFont typeface="Wingdings" panose="05000000000000000000" pitchFamily="2" charset="2"/>
              <a:buChar char="ü"/>
            </a:pPr>
            <a:r>
              <a:rPr lang="es-CO" sz="1200" dirty="0">
                <a:solidFill>
                  <a:schemeClr val="bg1"/>
                </a:solidFill>
                <a:latin typeface="Montserrat-Light"/>
              </a:rPr>
              <a:t>Intervienen en la condiciones</a:t>
            </a:r>
            <a:r>
              <a:rPr lang="es-ES" sz="1200" dirty="0">
                <a:solidFill>
                  <a:schemeClr val="bg1"/>
                </a:solidFill>
                <a:latin typeface="Montserrat-Light"/>
              </a:rPr>
              <a:t>químicas del agua en diversos procesos, directos como la absorción, e indirectos como el suministro de materia orgánica a cauces y suelos, y la modificación del movimiento del agua y estabilización del </a:t>
            </a:r>
            <a:r>
              <a:rPr lang="es-CO" sz="1200" dirty="0">
                <a:solidFill>
                  <a:schemeClr val="bg1"/>
                </a:solidFill>
                <a:latin typeface="Montserrat-Light"/>
              </a:rPr>
              <a:t>suelo.</a:t>
            </a:r>
          </a:p>
          <a:p>
            <a:pPr marL="285750" indent="-285750" algn="just">
              <a:buFont typeface="Wingdings" panose="05000000000000000000" pitchFamily="2" charset="2"/>
              <a:buChar char="ü"/>
            </a:pPr>
            <a:endParaRPr lang="es-CO" sz="1200" dirty="0">
              <a:solidFill>
                <a:schemeClr val="bg1"/>
              </a:solidFill>
              <a:latin typeface="Montserrat-Light"/>
            </a:endParaRPr>
          </a:p>
          <a:p>
            <a:pPr marL="285750" indent="-285750" algn="just">
              <a:buFont typeface="Wingdings" panose="05000000000000000000" pitchFamily="2" charset="2"/>
              <a:buChar char="ü"/>
            </a:pPr>
            <a:r>
              <a:rPr lang="es-ES" sz="1200" dirty="0">
                <a:solidFill>
                  <a:schemeClr val="bg1"/>
                </a:solidFill>
                <a:latin typeface="Montserrat-Light"/>
              </a:rPr>
              <a:t>Las riberas son el mayor determinante de fuentes alimenticias y </a:t>
            </a:r>
            <a:r>
              <a:rPr lang="es-CO" sz="1200" dirty="0">
                <a:solidFill>
                  <a:schemeClr val="bg1"/>
                </a:solidFill>
                <a:latin typeface="Montserrat-Light"/>
              </a:rPr>
              <a:t>hábitats de vertebrados acuáticos</a:t>
            </a:r>
            <a:endParaRPr sz="1200" dirty="0">
              <a:solidFill>
                <a:schemeClr val="bg1"/>
              </a:solidFill>
              <a:latin typeface="Montserrat-Light"/>
              <a:sym typeface="Fira Sans Extra Condensed Medium"/>
            </a:endParaRPr>
          </a:p>
        </p:txBody>
      </p:sp>
      <p:sp>
        <p:nvSpPr>
          <p:cNvPr id="18" name="Google Shape;559;p26">
            <a:extLst>
              <a:ext uri="{FF2B5EF4-FFF2-40B4-BE49-F238E27FC236}">
                <a16:creationId xmlns:a16="http://schemas.microsoft.com/office/drawing/2014/main" id="{FBB9BA59-6EC0-0B5E-EE3B-CB36860BE062}"/>
              </a:ext>
            </a:extLst>
          </p:cNvPr>
          <p:cNvSpPr txBox="1"/>
          <p:nvPr/>
        </p:nvSpPr>
        <p:spPr>
          <a:xfrm>
            <a:off x="8878647" y="1395240"/>
            <a:ext cx="2615144" cy="3681728"/>
          </a:xfrm>
          <a:prstGeom prst="rect">
            <a:avLst/>
          </a:prstGeom>
          <a:noFill/>
          <a:ln>
            <a:noFill/>
          </a:ln>
        </p:spPr>
        <p:txBody>
          <a:bodyPr spcFirstLastPara="1" wrap="square" lIns="91425" tIns="91425" rIns="91425" bIns="91425" anchor="ctr" anchorCtr="0">
            <a:noAutofit/>
          </a:bodyPr>
          <a:lstStyle/>
          <a:p>
            <a:pPr marL="285750" indent="-285750" algn="just">
              <a:buFont typeface="Wingdings" panose="05000000000000000000" pitchFamily="2" charset="2"/>
              <a:buChar char="ü"/>
            </a:pPr>
            <a:r>
              <a:rPr lang="es-CO" sz="1200" dirty="0">
                <a:solidFill>
                  <a:schemeClr val="bg1"/>
                </a:solidFill>
                <a:latin typeface="Montserrat-Light"/>
              </a:rPr>
              <a:t>Intervienen en la condiciones</a:t>
            </a:r>
            <a:r>
              <a:rPr lang="es-ES" sz="1200" dirty="0">
                <a:solidFill>
                  <a:schemeClr val="bg1"/>
                </a:solidFill>
                <a:latin typeface="Montserrat-Light"/>
              </a:rPr>
              <a:t>químicas del agua en diversos procesos, directos como la absorción, e indirectos como el suministro de materia orgánica a cauces y suelos, y la modificación del movimiento del agua y estabilización del </a:t>
            </a:r>
            <a:r>
              <a:rPr lang="es-CO" sz="1200" dirty="0">
                <a:solidFill>
                  <a:schemeClr val="bg1"/>
                </a:solidFill>
                <a:latin typeface="Montserrat-Light"/>
              </a:rPr>
              <a:t>suelo.</a:t>
            </a:r>
          </a:p>
          <a:p>
            <a:pPr marL="285750" indent="-285750" algn="just">
              <a:buFont typeface="Wingdings" panose="05000000000000000000" pitchFamily="2" charset="2"/>
              <a:buChar char="ü"/>
            </a:pPr>
            <a:endParaRPr lang="es-CO" sz="1200" dirty="0">
              <a:solidFill>
                <a:schemeClr val="bg1"/>
              </a:solidFill>
              <a:latin typeface="Montserrat-Light"/>
            </a:endParaRPr>
          </a:p>
          <a:p>
            <a:pPr marL="285750" indent="-285750" algn="just">
              <a:buFont typeface="Wingdings" panose="05000000000000000000" pitchFamily="2" charset="2"/>
              <a:buChar char="ü"/>
            </a:pPr>
            <a:r>
              <a:rPr lang="es-ES" sz="1200" dirty="0">
                <a:solidFill>
                  <a:schemeClr val="bg1"/>
                </a:solidFill>
                <a:latin typeface="Montserrat-Light"/>
              </a:rPr>
              <a:t>Las riberas son el mayor determinante de fuentes alimenticias y </a:t>
            </a:r>
            <a:r>
              <a:rPr lang="es-CO" sz="1200" dirty="0">
                <a:solidFill>
                  <a:schemeClr val="bg1"/>
                </a:solidFill>
                <a:latin typeface="Montserrat-Light"/>
              </a:rPr>
              <a:t>hábitats de vertebrados acuáticos</a:t>
            </a:r>
            <a:endParaRPr sz="1200" dirty="0">
              <a:solidFill>
                <a:schemeClr val="bg1"/>
              </a:solidFill>
              <a:latin typeface="Montserrat-Light"/>
              <a:sym typeface="Fira Sans Extra Condensed Medium"/>
            </a:endParaRPr>
          </a:p>
        </p:txBody>
      </p:sp>
      <p:sp>
        <p:nvSpPr>
          <p:cNvPr id="19" name="Google Shape;559;p26">
            <a:extLst>
              <a:ext uri="{FF2B5EF4-FFF2-40B4-BE49-F238E27FC236}">
                <a16:creationId xmlns:a16="http://schemas.microsoft.com/office/drawing/2014/main" id="{59433455-C012-200B-4D4F-5691D12A757B}"/>
              </a:ext>
            </a:extLst>
          </p:cNvPr>
          <p:cNvSpPr txBox="1"/>
          <p:nvPr/>
        </p:nvSpPr>
        <p:spPr>
          <a:xfrm>
            <a:off x="8943222" y="1339789"/>
            <a:ext cx="2615144" cy="3794237"/>
          </a:xfrm>
          <a:prstGeom prst="rect">
            <a:avLst/>
          </a:prstGeom>
          <a:noFill/>
          <a:ln>
            <a:noFill/>
          </a:ln>
        </p:spPr>
        <p:txBody>
          <a:bodyPr spcFirstLastPara="1" wrap="square" lIns="91425" tIns="91425" rIns="91425" bIns="91425" anchor="ctr" anchorCtr="0">
            <a:noAutofit/>
          </a:bodyPr>
          <a:lstStyle/>
          <a:p>
            <a:pPr marL="285750" indent="-285750" algn="just">
              <a:buFont typeface="Wingdings" panose="05000000000000000000" pitchFamily="2" charset="2"/>
              <a:buChar char="ü"/>
            </a:pPr>
            <a:r>
              <a:rPr lang="es-CO" sz="1200" dirty="0">
                <a:solidFill>
                  <a:schemeClr val="bg1"/>
                </a:solidFill>
                <a:latin typeface="Montserrat-Light"/>
              </a:rPr>
              <a:t>Intervienen en la condiciones</a:t>
            </a:r>
            <a:r>
              <a:rPr lang="es-ES" sz="1200" dirty="0">
                <a:solidFill>
                  <a:schemeClr val="bg1"/>
                </a:solidFill>
                <a:latin typeface="Montserrat-Light"/>
              </a:rPr>
              <a:t>químicas del agua en diversos procesos, directos como la absorción, e indirectos como el suministro de materia orgánica a cauces y suelos, y la modificación del movimiento del agua y estabilización del </a:t>
            </a:r>
            <a:r>
              <a:rPr lang="es-CO" sz="1200" dirty="0">
                <a:solidFill>
                  <a:schemeClr val="bg1"/>
                </a:solidFill>
                <a:latin typeface="Montserrat-Light"/>
              </a:rPr>
              <a:t>suelo.</a:t>
            </a:r>
          </a:p>
          <a:p>
            <a:pPr marL="285750" indent="-285750" algn="just">
              <a:buFont typeface="Wingdings" panose="05000000000000000000" pitchFamily="2" charset="2"/>
              <a:buChar char="ü"/>
            </a:pPr>
            <a:endParaRPr lang="es-CO" sz="1200" dirty="0">
              <a:solidFill>
                <a:schemeClr val="bg1"/>
              </a:solidFill>
              <a:latin typeface="Montserrat-Light"/>
            </a:endParaRPr>
          </a:p>
          <a:p>
            <a:pPr marL="285750" indent="-285750" algn="just">
              <a:buFont typeface="Wingdings" panose="05000000000000000000" pitchFamily="2" charset="2"/>
              <a:buChar char="ü"/>
            </a:pPr>
            <a:r>
              <a:rPr lang="es-ES" sz="1200" dirty="0">
                <a:solidFill>
                  <a:schemeClr val="bg1"/>
                </a:solidFill>
                <a:latin typeface="Montserrat-Light"/>
              </a:rPr>
              <a:t>Las riberas son el mayor determinante de fuentes alimenticias y </a:t>
            </a:r>
            <a:r>
              <a:rPr lang="es-CO" sz="1200" dirty="0">
                <a:solidFill>
                  <a:schemeClr val="bg1"/>
                </a:solidFill>
                <a:latin typeface="Montserrat-Light"/>
              </a:rPr>
              <a:t>hábitats de vertebrados acuáticos</a:t>
            </a:r>
            <a:endParaRPr sz="1200" dirty="0">
              <a:solidFill>
                <a:schemeClr val="bg1"/>
              </a:solidFill>
              <a:latin typeface="Montserrat-Light"/>
              <a:sym typeface="Fira Sans Extra Condensed Medium"/>
            </a:endParaRPr>
          </a:p>
        </p:txBody>
      </p:sp>
      <p:sp>
        <p:nvSpPr>
          <p:cNvPr id="20" name="Google Shape;559;p26">
            <a:extLst>
              <a:ext uri="{FF2B5EF4-FFF2-40B4-BE49-F238E27FC236}">
                <a16:creationId xmlns:a16="http://schemas.microsoft.com/office/drawing/2014/main" id="{C22CCEE2-414C-C579-E96D-05FDEBBAADF1}"/>
              </a:ext>
            </a:extLst>
          </p:cNvPr>
          <p:cNvSpPr txBox="1"/>
          <p:nvPr/>
        </p:nvSpPr>
        <p:spPr>
          <a:xfrm>
            <a:off x="8878647" y="1314695"/>
            <a:ext cx="2615144" cy="3956591"/>
          </a:xfrm>
          <a:prstGeom prst="rect">
            <a:avLst/>
          </a:prstGeom>
          <a:solidFill>
            <a:schemeClr val="accent6">
              <a:lumMod val="20000"/>
              <a:lumOff val="80000"/>
            </a:schemeClr>
          </a:solidFill>
          <a:ln>
            <a:noFill/>
          </a:ln>
        </p:spPr>
        <p:txBody>
          <a:bodyPr spcFirstLastPara="1" wrap="square" lIns="91425" tIns="91425" rIns="91425" bIns="91425" anchor="ctr" anchorCtr="0">
            <a:noAutofit/>
          </a:bodyPr>
          <a:lstStyle/>
          <a:p>
            <a:pPr marL="285750" indent="-285750" algn="just">
              <a:buFont typeface="Wingdings" panose="05000000000000000000" pitchFamily="2" charset="2"/>
              <a:buChar char="ü"/>
            </a:pPr>
            <a:r>
              <a:rPr lang="es-ES" sz="1200" dirty="0">
                <a:latin typeface="Montserrat-Light"/>
              </a:rPr>
              <a:t>Intervienen en las condiciones químicas del agua (absorción, el suministro de materia orgánica a cauces y suelos, y la modificación del movimiento del agua y estabilización del suelo).</a:t>
            </a:r>
          </a:p>
          <a:p>
            <a:pPr marL="285750" indent="-285750" algn="just">
              <a:buFont typeface="Wingdings" panose="05000000000000000000" pitchFamily="2" charset="2"/>
              <a:buChar char="ü"/>
            </a:pPr>
            <a:endParaRPr lang="es-ES" sz="1200" dirty="0">
              <a:latin typeface="Montserrat-Light"/>
            </a:endParaRPr>
          </a:p>
          <a:p>
            <a:pPr marL="285750" indent="-285750" algn="just">
              <a:buFont typeface="Wingdings" panose="05000000000000000000" pitchFamily="2" charset="2"/>
              <a:buChar char="ü"/>
            </a:pPr>
            <a:r>
              <a:rPr lang="es-ES" sz="1200" dirty="0">
                <a:latin typeface="Montserrat-Light"/>
              </a:rPr>
              <a:t>Fuente alimenticia y hábitat de vertebrados acuáticos.</a:t>
            </a:r>
            <a:endParaRPr sz="1200" dirty="0">
              <a:solidFill>
                <a:schemeClr val="bg1"/>
              </a:solidFill>
              <a:latin typeface="Montserrat-Light"/>
              <a:sym typeface="Fira Sans Extra Condensed Medium"/>
            </a:endParaRPr>
          </a:p>
        </p:txBody>
      </p:sp>
    </p:spTree>
    <p:extLst>
      <p:ext uri="{BB962C8B-B14F-4D97-AF65-F5344CB8AC3E}">
        <p14:creationId xmlns:p14="http://schemas.microsoft.com/office/powerpoint/2010/main" val="4075881346"/>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1124</TotalTime>
  <Words>1562</Words>
  <Application>Microsoft Office PowerPoint</Application>
  <PresentationFormat>Panorámica</PresentationFormat>
  <Paragraphs>201</Paragraphs>
  <Slides>16</Slides>
  <Notes>0</Notes>
  <HiddenSlides>0</HiddenSlides>
  <MMClips>0</MMClips>
  <ScaleCrop>false</ScaleCrop>
  <HeadingPairs>
    <vt:vector size="6" baseType="variant">
      <vt:variant>
        <vt:lpstr>Fuentes usadas</vt:lpstr>
      </vt:variant>
      <vt:variant>
        <vt:i4>9</vt:i4>
      </vt:variant>
      <vt:variant>
        <vt:lpstr>Tema</vt:lpstr>
      </vt:variant>
      <vt:variant>
        <vt:i4>1</vt:i4>
      </vt:variant>
      <vt:variant>
        <vt:lpstr>Títulos de diapositiva</vt:lpstr>
      </vt:variant>
      <vt:variant>
        <vt:i4>16</vt:i4>
      </vt:variant>
    </vt:vector>
  </HeadingPairs>
  <TitlesOfParts>
    <vt:vector size="26" baseType="lpstr">
      <vt:lpstr>Arial</vt:lpstr>
      <vt:lpstr>Arial Narrow</vt:lpstr>
      <vt:lpstr>Calibri</vt:lpstr>
      <vt:lpstr>Calibri Light</vt:lpstr>
      <vt:lpstr>Century Gothic</vt:lpstr>
      <vt:lpstr>Montserrat-Light</vt:lpstr>
      <vt:lpstr>Symbol</vt:lpstr>
      <vt:lpstr>Wingdings</vt:lpstr>
      <vt:lpstr>Work Sans</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Melissa</dc:creator>
  <cp:lastModifiedBy>Elkin Guillermo Castro Madrid</cp:lastModifiedBy>
  <cp:revision>9</cp:revision>
  <dcterms:created xsi:type="dcterms:W3CDTF">2024-03-04T19:35:50Z</dcterms:created>
  <dcterms:modified xsi:type="dcterms:W3CDTF">2024-12-10T22:50:22Z</dcterms:modified>
</cp:coreProperties>
</file>